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0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Lst>
  <p:sldSz cy="6858000" cx="12192000"/>
  <p:notesSz cx="6858000" cy="9144000"/>
  <p:embeddedFontLst>
    <p:embeddedFont>
      <p:font typeface="Play"/>
      <p:regular r:id="rId57"/>
      <p:bold r:id="rId5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567AEB15-DA88-4394-9D0B-DF1303568443}">
  <a:tblStyle styleId="{567AEB15-DA88-4394-9D0B-DF1303568443}" styleName="Table_0">
    <a:wholeTbl>
      <a:tcTxStyle b="off" i="off">
        <a:font>
          <a:latin typeface="Amazon Ember Display"/>
          <a:ea typeface="Amazon Ember Display"/>
          <a:cs typeface="Amazon Ember Display"/>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6E9EB"/>
          </a:solidFill>
        </a:fill>
      </a:tcStyle>
    </a:wholeTbl>
    <a:band1H>
      <a:tcTxStyle/>
      <a:tcStyle>
        <a:fill>
          <a:solidFill>
            <a:srgbClr val="CACFD5"/>
          </a:solidFill>
        </a:fill>
      </a:tcStyle>
    </a:band1H>
    <a:band2H>
      <a:tcTxStyle/>
    </a:band2H>
    <a:band1V>
      <a:tcTxStyle/>
      <a:tcStyle>
        <a:fill>
          <a:solidFill>
            <a:srgbClr val="CACFD5"/>
          </a:solidFill>
        </a:fill>
      </a:tcStyle>
    </a:band1V>
    <a:band2V>
      <a:tcTxStyle/>
    </a:band2V>
    <a:lastCol>
      <a:tcTxStyle b="on" i="off">
        <a:font>
          <a:latin typeface="Amazon Ember Display"/>
          <a:ea typeface="Amazon Ember Display"/>
          <a:cs typeface="Amazon Ember Display"/>
        </a:font>
        <a:schemeClr val="lt1"/>
      </a:tcTxStyle>
      <a:tcStyle>
        <a:fill>
          <a:solidFill>
            <a:schemeClr val="accent1"/>
          </a:solidFill>
        </a:fill>
      </a:tcStyle>
    </a:lastCol>
    <a:firstCol>
      <a:tcTxStyle b="on" i="off">
        <a:font>
          <a:latin typeface="Amazon Ember Display"/>
          <a:ea typeface="Amazon Ember Display"/>
          <a:cs typeface="Amazon Ember Display"/>
        </a:font>
        <a:schemeClr val="lt1"/>
      </a:tcTxStyle>
      <a:tcStyle>
        <a:fill>
          <a:solidFill>
            <a:schemeClr val="accent1"/>
          </a:solidFill>
        </a:fill>
      </a:tcStyle>
    </a:firstCol>
    <a:lastRow>
      <a:tcTxStyle b="on" i="off">
        <a:font>
          <a:latin typeface="Amazon Ember Display"/>
          <a:ea typeface="Amazon Ember Display"/>
          <a:cs typeface="Amazon Ember Display"/>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mazon Ember Display"/>
          <a:ea typeface="Amazon Ember Display"/>
          <a:cs typeface="Amazon Ember Display"/>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font" Target="fonts/Play-regular.fntdata"/><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14" Type="http://schemas.openxmlformats.org/officeDocument/2006/relationships/slide" Target="slides/slide9.xml"/><Relationship Id="rId58" Type="http://schemas.openxmlformats.org/officeDocument/2006/relationships/font" Target="fonts/Play-bold.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 name="Google Shape;4;n"/>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earn.microsoft.com/en-us/iis/media/iis-media-services/edge-caching-for-media-delivery#:~:text=Edge%20caching%20refers%20to%20the%20use%20of,from%20the%20caching%20server%20until%20it%20expires." TargetMode="Externa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9" name="Shape 569"/>
        <p:cNvGrpSpPr/>
        <p:nvPr/>
      </p:nvGrpSpPr>
      <p:grpSpPr>
        <a:xfrm>
          <a:off x="0" y="0"/>
          <a:ext cx="0" cy="0"/>
          <a:chOff x="0" y="0"/>
          <a:chExt cx="0" cy="0"/>
        </a:xfrm>
      </p:grpSpPr>
      <p:sp>
        <p:nvSpPr>
          <p:cNvPr id="570" name="Google Shape;570;p1:notes"/>
          <p:cNvSpPr/>
          <p:nvPr>
            <p:ph idx="2" type="sldImg"/>
          </p:nvPr>
        </p:nvSpPr>
        <p:spPr>
          <a:xfrm>
            <a:off x="960438" y="741363"/>
            <a:ext cx="4940300" cy="27797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71" name="Google Shape;571;p1:notes"/>
          <p:cNvSpPr txBox="1"/>
          <p:nvPr>
            <p:ph idx="1" type="body"/>
          </p:nvPr>
        </p:nvSpPr>
        <p:spPr>
          <a:xfrm>
            <a:off x="365760" y="3630168"/>
            <a:ext cx="6126480" cy="477316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latin typeface="Calibri"/>
                <a:ea typeface="Calibri"/>
                <a:cs typeface="Calibri"/>
                <a:sym typeface="Calibri"/>
              </a:rPr>
              <a:t>|Instructor notes</a:t>
            </a:r>
            <a:endParaRPr/>
          </a:p>
          <a:p>
            <a:pPr indent="0" lvl="0" marL="0" rtl="0" algn="l">
              <a:spcBef>
                <a:spcPts val="0"/>
              </a:spcBef>
              <a:spcAft>
                <a:spcPts val="0"/>
              </a:spcAft>
              <a:buClr>
                <a:schemeClr val="dk1"/>
              </a:buClr>
              <a:buSzPts val="1200"/>
              <a:buFont typeface="Calibri"/>
              <a:buNone/>
            </a:pPr>
            <a:r>
              <a:rPr lang="en-US">
                <a:latin typeface="Calibri"/>
                <a:ea typeface="Calibri"/>
                <a:cs typeface="Calibri"/>
                <a:sym typeface="Calibri"/>
              </a:rPr>
              <a:t>|</a:t>
            </a:r>
            <a:endParaRPr/>
          </a:p>
          <a:p>
            <a:pPr indent="0" lvl="0" marL="0" rtl="0" algn="l">
              <a:spcBef>
                <a:spcPts val="0"/>
              </a:spcBef>
              <a:spcAft>
                <a:spcPts val="0"/>
              </a:spcAft>
              <a:buClr>
                <a:schemeClr val="dk1"/>
              </a:buClr>
              <a:buSzPts val="1200"/>
              <a:buFont typeface="Calibri"/>
              <a:buNone/>
            </a:pPr>
            <a:r>
              <a:rPr b="1" lang="en-US">
                <a:latin typeface="Calibri"/>
                <a:ea typeface="Calibri"/>
                <a:cs typeface="Calibri"/>
                <a:sym typeface="Calibri"/>
              </a:rPr>
              <a:t>|Student notes</a:t>
            </a:r>
            <a:endParaRPr/>
          </a:p>
          <a:p>
            <a:pPr indent="0" lvl="0" marL="0" rtl="0" algn="l">
              <a:spcBef>
                <a:spcPts val="0"/>
              </a:spcBef>
              <a:spcAft>
                <a:spcPts val="0"/>
              </a:spcAft>
              <a:buClr>
                <a:schemeClr val="dk1"/>
              </a:buClr>
              <a:buSzPts val="1200"/>
              <a:buFont typeface="Calibri"/>
              <a:buNone/>
            </a:pPr>
            <a:r>
              <a:rPr lang="en-US">
                <a:latin typeface="Calibri"/>
                <a:ea typeface="Calibri"/>
                <a:cs typeface="Calibri"/>
                <a:sym typeface="Calibri"/>
              </a:rPr>
              <a:t>Welcome to the Caching Content module. This module introduces two AWS services for caching data: Amazon CloudFront and Amazon ElastiCache.</a:t>
            </a:r>
            <a:endParaRPr>
              <a:highlight>
                <a:srgbClr val="FFFF00"/>
              </a:highlight>
              <a:latin typeface="Calibri"/>
              <a:ea typeface="Calibri"/>
              <a:cs typeface="Calibri"/>
              <a:sym typeface="Calibri"/>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2" name="Shape 672"/>
        <p:cNvGrpSpPr/>
        <p:nvPr/>
      </p:nvGrpSpPr>
      <p:grpSpPr>
        <a:xfrm>
          <a:off x="0" y="0"/>
          <a:ext cx="0" cy="0"/>
          <a:chOff x="0" y="0"/>
          <a:chExt cx="0" cy="0"/>
        </a:xfrm>
      </p:grpSpPr>
      <p:sp>
        <p:nvSpPr>
          <p:cNvPr id="673" name="Google Shape;673;p10:notes"/>
          <p:cNvSpPr/>
          <p:nvPr>
            <p:ph idx="2" type="sldImg"/>
          </p:nvPr>
        </p:nvSpPr>
        <p:spPr>
          <a:xfrm>
            <a:off x="960438" y="741363"/>
            <a:ext cx="4940300" cy="27797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74" name="Google Shape;674;p10:notes"/>
          <p:cNvSpPr txBox="1"/>
          <p:nvPr>
            <p:ph idx="1" type="body"/>
          </p:nvPr>
        </p:nvSpPr>
        <p:spPr>
          <a:xfrm>
            <a:off x="365760" y="3630168"/>
            <a:ext cx="6126480" cy="477316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p>
          <a:p>
            <a:pPr indent="0" lvl="0" marL="0" rtl="0" algn="l">
              <a:spcBef>
                <a:spcPts val="0"/>
              </a:spcBef>
              <a:spcAft>
                <a:spcPts val="0"/>
              </a:spcAft>
              <a:buNone/>
            </a:pPr>
            <a:r>
              <a:rPr b="1" lang="en-US">
                <a:latin typeface="Calibri"/>
                <a:ea typeface="Calibri"/>
                <a:cs typeface="Calibri"/>
                <a:sym typeface="Calibri"/>
              </a:rPr>
              <a:t>|Instructor notes</a:t>
            </a:r>
            <a:endParaRPr/>
          </a:p>
          <a:p>
            <a:pPr indent="0" lvl="0" marL="0" rtl="0" algn="l">
              <a:spcBef>
                <a:spcPts val="0"/>
              </a:spcBef>
              <a:spcAft>
                <a:spcPts val="0"/>
              </a:spcAft>
              <a:buNone/>
            </a:pPr>
            <a:r>
              <a:rPr lang="en-US">
                <a:latin typeface="Calibri"/>
                <a:ea typeface="Calibri"/>
                <a:cs typeface="Calibri"/>
                <a:sym typeface="Calibri"/>
              </a:rPr>
              <a:t>|</a:t>
            </a:r>
            <a:endParaRPr/>
          </a:p>
          <a:p>
            <a:pPr indent="0" lvl="0" marL="0" rtl="0" algn="l">
              <a:spcBef>
                <a:spcPts val="0"/>
              </a:spcBef>
              <a:spcAft>
                <a:spcPts val="0"/>
              </a:spcAft>
              <a:buNone/>
            </a:pPr>
            <a:r>
              <a:rPr b="1" lang="en-US">
                <a:latin typeface="Calibri"/>
                <a:ea typeface="Calibri"/>
                <a:cs typeface="Calibri"/>
                <a:sym typeface="Calibri"/>
              </a:rPr>
              <a:t>|Student notes</a:t>
            </a:r>
            <a:endParaRPr/>
          </a:p>
          <a:p>
            <a:pPr indent="0" lvl="0" marL="0" rtl="0" algn="l">
              <a:spcBef>
                <a:spcPts val="0"/>
              </a:spcBef>
              <a:spcAft>
                <a:spcPts val="0"/>
              </a:spcAft>
              <a:buClr>
                <a:schemeClr val="dk1"/>
              </a:buClr>
              <a:buSzPts val="1200"/>
              <a:buFont typeface="Arial"/>
              <a:buNone/>
            </a:pPr>
            <a:r>
              <a:rPr lang="en-US">
                <a:latin typeface="Calibri"/>
                <a:ea typeface="Calibri"/>
                <a:cs typeface="Calibri"/>
                <a:sym typeface="Calibri"/>
              </a:rPr>
              <a:t>The following are examples of typically cached content: </a:t>
            </a:r>
            <a:endParaRPr/>
          </a:p>
          <a:p>
            <a:pPr indent="-171450" lvl="0" marL="171450" marR="0" rtl="0" algn="l">
              <a:spcBef>
                <a:spcPts val="0"/>
              </a:spcBef>
              <a:spcAft>
                <a:spcPts val="0"/>
              </a:spcAft>
              <a:buClr>
                <a:schemeClr val="dk1"/>
              </a:buClr>
              <a:buSzPts val="1200"/>
              <a:buFont typeface="Arial"/>
              <a:buChar char="•"/>
            </a:pPr>
            <a:r>
              <a:rPr b="1" lang="en-US">
                <a:latin typeface="Calibri"/>
                <a:ea typeface="Calibri"/>
                <a:cs typeface="Calibri"/>
                <a:sym typeface="Calibri"/>
              </a:rPr>
              <a:t>Static and frequently accessed data</a:t>
            </a:r>
            <a:r>
              <a:rPr lang="en-US">
                <a:latin typeface="Calibri"/>
                <a:ea typeface="Calibri"/>
                <a:cs typeface="Calibri"/>
                <a:sym typeface="Calibri"/>
              </a:rPr>
              <a:t>: For caching to provide meaningful benefits, the data should be static and frequently accessed, such as a personal profile on a social media site. </a:t>
            </a:r>
            <a:r>
              <a:rPr b="0" i="0" lang="en-US">
                <a:solidFill>
                  <a:schemeClr val="dk1"/>
                </a:solidFill>
                <a:latin typeface="Calibri"/>
                <a:ea typeface="Calibri"/>
                <a:cs typeface="Calibri"/>
                <a:sym typeface="Calibri"/>
              </a:rPr>
              <a:t>Static content is content that rarely changes, such as </a:t>
            </a:r>
            <a:r>
              <a:rPr lang="en-US">
                <a:solidFill>
                  <a:schemeClr val="dk1"/>
                </a:solidFill>
                <a:latin typeface="Calibri"/>
                <a:ea typeface="Calibri"/>
                <a:cs typeface="Calibri"/>
                <a:sym typeface="Calibri"/>
              </a:rPr>
              <a:t>HTML, CSS, JavaScript, images, and video files. </a:t>
            </a:r>
            <a:r>
              <a:rPr lang="en-US">
                <a:latin typeface="Calibri"/>
                <a:ea typeface="Calibri"/>
                <a:cs typeface="Calibri"/>
                <a:sym typeface="Calibri"/>
              </a:rPr>
              <a:t>Conversely, you don't want to cache data if caching it provides no speed or cost advantage. </a:t>
            </a:r>
            <a:endParaRPr/>
          </a:p>
          <a:p>
            <a:pPr indent="-171450" lvl="0" marL="171450" marR="0" rtl="0" algn="l">
              <a:spcBef>
                <a:spcPts val="0"/>
              </a:spcBef>
              <a:spcAft>
                <a:spcPts val="0"/>
              </a:spcAft>
              <a:buClr>
                <a:schemeClr val="dk1"/>
              </a:buClr>
              <a:buSzPts val="1200"/>
              <a:buFont typeface="Arial"/>
              <a:buChar char="•"/>
            </a:pPr>
            <a:r>
              <a:rPr b="1" lang="en-US">
                <a:latin typeface="Calibri"/>
                <a:ea typeface="Calibri"/>
                <a:cs typeface="Calibri"/>
                <a:sym typeface="Calibri"/>
              </a:rPr>
              <a:t>Results of computationally intensive calculations</a:t>
            </a:r>
            <a:r>
              <a:rPr lang="en-US">
                <a:latin typeface="Calibri"/>
                <a:ea typeface="Calibri"/>
                <a:cs typeface="Calibri"/>
                <a:sym typeface="Calibri"/>
              </a:rPr>
              <a:t>: </a:t>
            </a:r>
            <a:r>
              <a:rPr b="0" i="0" lang="en-US">
                <a:solidFill>
                  <a:srgbClr val="333333"/>
                </a:solidFill>
                <a:latin typeface="Calibri"/>
                <a:ea typeface="Calibri"/>
                <a:cs typeface="Calibri"/>
                <a:sym typeface="Calibri"/>
              </a:rPr>
              <a:t>Compute-intensive workloads that manipulate data sets, such as recommendation engines and high-performance computing simulations, also benefit from caching in the form of an in-memory data layer acting as a cache.</a:t>
            </a:r>
            <a:endParaRPr>
              <a:latin typeface="Calibri"/>
              <a:ea typeface="Calibri"/>
              <a:cs typeface="Calibri"/>
              <a:sym typeface="Calibri"/>
            </a:endParaRPr>
          </a:p>
          <a:p>
            <a:pPr indent="-171450" lvl="0" marL="171450" marR="0" rtl="0" algn="l">
              <a:spcBef>
                <a:spcPts val="0"/>
              </a:spcBef>
              <a:spcAft>
                <a:spcPts val="0"/>
              </a:spcAft>
              <a:buClr>
                <a:schemeClr val="dk1"/>
              </a:buClr>
              <a:buSzPts val="1200"/>
              <a:buFont typeface="Arial"/>
              <a:buChar char="•"/>
            </a:pPr>
            <a:r>
              <a:rPr b="1" lang="en-US">
                <a:latin typeface="Calibri"/>
                <a:ea typeface="Calibri"/>
                <a:cs typeface="Calibri"/>
                <a:sym typeface="Calibri"/>
              </a:rPr>
              <a:t>Results of time-consuming, frequently used, or complex database queries</a:t>
            </a:r>
            <a:r>
              <a:rPr lang="en-US">
                <a:latin typeface="Calibri"/>
                <a:ea typeface="Calibri"/>
                <a:cs typeface="Calibri"/>
                <a:sym typeface="Calibri"/>
              </a:rPr>
              <a:t>: Time-consuming, frequently used, or complex database queries often create bottlenecks in applications. Generally, if the data requires a slow and expensive query to acquire, it's a candidate for caching. For example, queries that perform joins on multiple tables are slower and more expensive than queries on single tables. However, even data that requires a relatively quick query might still be a candidate for caching.</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4" name="Shape 684"/>
        <p:cNvGrpSpPr/>
        <p:nvPr/>
      </p:nvGrpSpPr>
      <p:grpSpPr>
        <a:xfrm>
          <a:off x="0" y="0"/>
          <a:ext cx="0" cy="0"/>
          <a:chOff x="0" y="0"/>
          <a:chExt cx="0" cy="0"/>
        </a:xfrm>
      </p:grpSpPr>
      <p:sp>
        <p:nvSpPr>
          <p:cNvPr id="685" name="Google Shape;685;p11:notes"/>
          <p:cNvSpPr/>
          <p:nvPr>
            <p:ph idx="2" type="sldImg"/>
          </p:nvPr>
        </p:nvSpPr>
        <p:spPr>
          <a:xfrm>
            <a:off x="960438" y="741363"/>
            <a:ext cx="4940300" cy="27797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86" name="Google Shape;686;p11:notes"/>
          <p:cNvSpPr txBox="1"/>
          <p:nvPr>
            <p:ph idx="1" type="body"/>
          </p:nvPr>
        </p:nvSpPr>
        <p:spPr>
          <a:xfrm>
            <a:off x="365760" y="3630168"/>
            <a:ext cx="6126480" cy="477316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p>
          <a:p>
            <a:pPr indent="0" lvl="0" marL="0" rtl="0" algn="l">
              <a:spcBef>
                <a:spcPts val="0"/>
              </a:spcBef>
              <a:spcAft>
                <a:spcPts val="0"/>
              </a:spcAft>
              <a:buNone/>
            </a:pPr>
            <a:r>
              <a:rPr b="1" lang="en-US">
                <a:latin typeface="Calibri"/>
                <a:ea typeface="Calibri"/>
                <a:cs typeface="Calibri"/>
                <a:sym typeface="Calibri"/>
              </a:rPr>
              <a:t>|Instructor notes</a:t>
            </a:r>
            <a:endParaRPr/>
          </a:p>
          <a:p>
            <a:pPr indent="0" lvl="0" marL="0" marR="0" rtl="0" algn="l">
              <a:spcBef>
                <a:spcPts val="0"/>
              </a:spcBef>
              <a:spcAft>
                <a:spcPts val="0"/>
              </a:spcAft>
              <a:buClr>
                <a:schemeClr val="dk1"/>
              </a:buClr>
              <a:buSzPts val="1200"/>
              <a:buFont typeface="Calibri"/>
              <a:buNone/>
            </a:pPr>
            <a:r>
              <a:rPr lang="en-US">
                <a:latin typeface="Calibri"/>
                <a:ea typeface="Calibri"/>
                <a:cs typeface="Calibri"/>
                <a:sym typeface="Calibri"/>
              </a:rPr>
              <a:t>|The article “</a:t>
            </a:r>
            <a:r>
              <a:rPr b="0" i="0" lang="en-US">
                <a:solidFill>
                  <a:schemeClr val="dk1"/>
                </a:solidFill>
                <a:latin typeface="Calibri"/>
                <a:ea typeface="Calibri"/>
                <a:cs typeface="Calibri"/>
                <a:sym typeface="Calibri"/>
              </a:rPr>
              <a:t>Caching challenges and strategies” can be used to provide specific benefits and challenges of caching for students who have experience with caching. Best practices and considerations are provided at the end of the article. A link is provided on the content resources page of your online course.</a:t>
            </a:r>
            <a:endParaRPr/>
          </a:p>
          <a:p>
            <a:pPr indent="-171450" lvl="0" marL="171450" marR="0" rtl="0" algn="l">
              <a:spcBef>
                <a:spcPts val="0"/>
              </a:spcBef>
              <a:spcAft>
                <a:spcPts val="0"/>
              </a:spcAft>
              <a:buClr>
                <a:schemeClr val="dk1"/>
              </a:buClr>
              <a:buSzPts val="1200"/>
              <a:buFont typeface="Arial"/>
              <a:buChar char="•"/>
            </a:pPr>
            <a:r>
              <a:rPr b="0" i="0" lang="en-US">
                <a:solidFill>
                  <a:schemeClr val="dk1"/>
                </a:solidFill>
                <a:latin typeface="Calibri"/>
                <a:ea typeface="Calibri"/>
                <a:cs typeface="Calibri"/>
                <a:sym typeface="Calibri"/>
              </a:rPr>
              <a:t>|Make sure there is a legitimate need for a cache that is justified in terms of cost, latency, or availability improvements.</a:t>
            </a:r>
            <a:endParaRPr/>
          </a:p>
          <a:p>
            <a:pPr indent="-171450" lvl="0" marL="171450" marR="0" rtl="0" algn="l">
              <a:spcBef>
                <a:spcPts val="0"/>
              </a:spcBef>
              <a:spcAft>
                <a:spcPts val="0"/>
              </a:spcAft>
              <a:buClr>
                <a:schemeClr val="dk1"/>
              </a:buClr>
              <a:buSzPts val="1200"/>
              <a:buFont typeface="Arial"/>
              <a:buChar char="•"/>
            </a:pPr>
            <a:r>
              <a:rPr b="0" i="0" lang="en-US">
                <a:solidFill>
                  <a:schemeClr val="dk1"/>
                </a:solidFill>
                <a:latin typeface="Calibri"/>
                <a:ea typeface="Calibri"/>
                <a:cs typeface="Calibri"/>
                <a:sym typeface="Calibri"/>
              </a:rPr>
              <a:t>|Plan to operate the cache with the same rigor and processes used for the rest of the service fleet and infrastructure. Don’t underestimate this effort. </a:t>
            </a:r>
            <a:endParaRPr/>
          </a:p>
          <a:p>
            <a:pPr indent="-171450" lvl="0" marL="171450" marR="0" rtl="0" algn="l">
              <a:spcBef>
                <a:spcPts val="0"/>
              </a:spcBef>
              <a:spcAft>
                <a:spcPts val="0"/>
              </a:spcAft>
              <a:buClr>
                <a:schemeClr val="dk1"/>
              </a:buClr>
              <a:buSzPts val="1200"/>
              <a:buFont typeface="Arial"/>
              <a:buChar char="•"/>
            </a:pPr>
            <a:r>
              <a:rPr b="0" i="0" lang="en-US">
                <a:solidFill>
                  <a:schemeClr val="dk1"/>
                </a:solidFill>
                <a:latin typeface="Calibri"/>
                <a:ea typeface="Calibri"/>
                <a:cs typeface="Calibri"/>
                <a:sym typeface="Calibri"/>
              </a:rPr>
              <a:t>|Be deliberate and empirical in the choice of cache size, expiration policy, and eviction policy.</a:t>
            </a:r>
            <a:endParaRPr b="0">
              <a:latin typeface="Calibri"/>
              <a:ea typeface="Calibri"/>
              <a:cs typeface="Calibri"/>
              <a:sym typeface="Calibri"/>
            </a:endParaRPr>
          </a:p>
          <a:p>
            <a:pPr indent="0" lvl="0" marL="0" marR="0" rtl="0" algn="l">
              <a:spcBef>
                <a:spcPts val="0"/>
              </a:spcBef>
              <a:spcAft>
                <a:spcPts val="0"/>
              </a:spcAft>
              <a:buClr>
                <a:schemeClr val="dk1"/>
              </a:buClr>
              <a:buSzPts val="1200"/>
              <a:buFont typeface="Calibri"/>
              <a:buNone/>
            </a:pPr>
            <a:r>
              <a:rPr lang="en-US">
                <a:latin typeface="Calibri"/>
                <a:ea typeface="Calibri"/>
                <a:cs typeface="Calibri"/>
                <a:sym typeface="Calibri"/>
              </a:rPr>
              <a:t>|</a:t>
            </a:r>
            <a:endParaRPr/>
          </a:p>
          <a:p>
            <a:pPr indent="0" lvl="0" marL="0" rtl="0" algn="l">
              <a:spcBef>
                <a:spcPts val="0"/>
              </a:spcBef>
              <a:spcAft>
                <a:spcPts val="0"/>
              </a:spcAft>
              <a:buNone/>
            </a:pPr>
            <a:r>
              <a:rPr b="1" lang="en-US">
                <a:latin typeface="Calibri"/>
                <a:ea typeface="Calibri"/>
                <a:cs typeface="Calibri"/>
                <a:sym typeface="Calibri"/>
              </a:rPr>
              <a:t>|Student notes</a:t>
            </a:r>
            <a:endParaRPr/>
          </a:p>
          <a:p>
            <a:pPr indent="0" lvl="0" marL="0" marR="0" rtl="0" algn="l">
              <a:spcBef>
                <a:spcPts val="0"/>
              </a:spcBef>
              <a:spcAft>
                <a:spcPts val="0"/>
              </a:spcAft>
              <a:buClr>
                <a:schemeClr val="dk1"/>
              </a:buClr>
              <a:buSzPts val="1200"/>
              <a:buFont typeface="Calibri"/>
              <a:buNone/>
            </a:pPr>
            <a:r>
              <a:rPr lang="en-US">
                <a:solidFill>
                  <a:schemeClr val="dk1"/>
                </a:solidFill>
                <a:latin typeface="Calibri"/>
                <a:ea typeface="Calibri"/>
                <a:cs typeface="Calibri"/>
                <a:sym typeface="Calibri"/>
              </a:rPr>
              <a:t>The benefits </a:t>
            </a:r>
            <a:r>
              <a:rPr b="0" lang="en-US">
                <a:solidFill>
                  <a:schemeClr val="dk1"/>
                </a:solidFill>
                <a:latin typeface="Calibri"/>
                <a:ea typeface="Calibri"/>
                <a:cs typeface="Calibri"/>
                <a:sym typeface="Calibri"/>
              </a:rPr>
              <a:t>of caching are its ability to reduce the response latency that users experience with your application, reduce cost, </a:t>
            </a:r>
            <a:r>
              <a:rPr b="0" i="0" lang="en-US">
                <a:solidFill>
                  <a:schemeClr val="dk1"/>
                </a:solidFill>
                <a:latin typeface="Calibri"/>
                <a:ea typeface="Calibri"/>
                <a:cs typeface="Calibri"/>
                <a:sym typeface="Calibri"/>
              </a:rPr>
              <a:t>a</a:t>
            </a:r>
            <a:r>
              <a:rPr b="0" lang="en-US">
                <a:latin typeface="Calibri"/>
                <a:ea typeface="Calibri"/>
                <a:cs typeface="Calibri"/>
                <a:sym typeface="Calibri"/>
              </a:rPr>
              <a:t>lleviate the load on source data, and provide predictable application performance. </a:t>
            </a:r>
            <a:r>
              <a:rPr b="0" i="0" lang="en-US">
                <a:solidFill>
                  <a:schemeClr val="dk1"/>
                </a:solidFill>
                <a:latin typeface="Calibri"/>
                <a:ea typeface="Calibri"/>
                <a:cs typeface="Calibri"/>
                <a:sym typeface="Calibri"/>
              </a:rPr>
              <a:t>When implementing caching, an extra component is added to the infrastructure. Although caching enhances performance, it also increases complexity. You should consider the additional engineering required to maintain the cache. Additional coding may be required in some database scenarios. Another challenge of caching content is determining how to cache data and deal with stale data. This is done based on the business use case. T</a:t>
            </a:r>
            <a:r>
              <a:rPr lang="en-US">
                <a:latin typeface="Calibri"/>
                <a:ea typeface="Calibri"/>
                <a:cs typeface="Calibri"/>
                <a:sym typeface="Calibri"/>
              </a:rPr>
              <a:t>his module discusses ways to deal</a:t>
            </a:r>
            <a:r>
              <a:rPr lang="en-US">
                <a:solidFill>
                  <a:schemeClr val="dk1"/>
                </a:solidFill>
                <a:latin typeface="Calibri"/>
                <a:ea typeface="Calibri"/>
                <a:cs typeface="Calibri"/>
                <a:sym typeface="Calibri"/>
              </a:rPr>
              <a:t> with stale content so that you can decide when having up-to-date data is worth the cost and effort. </a:t>
            </a:r>
            <a:endParaRPr b="0" i="0">
              <a:solidFill>
                <a:schemeClr val="dk1"/>
              </a:solidFill>
              <a:latin typeface="Calibri"/>
              <a:ea typeface="Calibri"/>
              <a:cs typeface="Calibri"/>
              <a:sym typeface="Calibri"/>
            </a:endParaRPr>
          </a:p>
          <a:p>
            <a:pPr indent="0" lvl="0" marL="0" rtl="0" algn="l">
              <a:spcBef>
                <a:spcPts val="0"/>
              </a:spcBef>
              <a:spcAft>
                <a:spcPts val="0"/>
              </a:spcAft>
              <a:buNone/>
            </a:pPr>
            <a:r>
              <a:t/>
            </a:r>
            <a:endParaRPr b="0">
              <a:latin typeface="Calibri"/>
              <a:ea typeface="Calibri"/>
              <a:cs typeface="Calibri"/>
              <a:sym typeface="Calibri"/>
            </a:endParaRPr>
          </a:p>
          <a:p>
            <a:pPr indent="0" lvl="0" marL="0" rtl="0" algn="l">
              <a:spcBef>
                <a:spcPts val="0"/>
              </a:spcBef>
              <a:spcAft>
                <a:spcPts val="0"/>
              </a:spcAft>
              <a:buNone/>
            </a:pPr>
            <a:r>
              <a:rPr b="0" lang="en-US">
                <a:latin typeface="Calibri"/>
                <a:ea typeface="Calibri"/>
                <a:cs typeface="Calibri"/>
                <a:sym typeface="Calibri"/>
              </a:rPr>
              <a:t>When </a:t>
            </a:r>
            <a:r>
              <a:rPr lang="en-US">
                <a:latin typeface="Calibri"/>
                <a:ea typeface="Calibri"/>
                <a:cs typeface="Calibri"/>
                <a:sym typeface="Calibri"/>
              </a:rPr>
              <a:t>implementing caching data, consider the trade-offs. It can help dramatically improve performance but requires a clear strategy for how and when to update or invalidate cached data to prevent incorrect system behavior.</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4" name="Shape 694"/>
        <p:cNvGrpSpPr/>
        <p:nvPr/>
      </p:nvGrpSpPr>
      <p:grpSpPr>
        <a:xfrm>
          <a:off x="0" y="0"/>
          <a:ext cx="0" cy="0"/>
          <a:chOff x="0" y="0"/>
          <a:chExt cx="0" cy="0"/>
        </a:xfrm>
      </p:grpSpPr>
      <p:sp>
        <p:nvSpPr>
          <p:cNvPr id="695" name="Google Shape;695;p12:notes"/>
          <p:cNvSpPr/>
          <p:nvPr>
            <p:ph idx="2" type="sldImg"/>
          </p:nvPr>
        </p:nvSpPr>
        <p:spPr>
          <a:xfrm>
            <a:off x="960438" y="741363"/>
            <a:ext cx="4940300" cy="27797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96" name="Google Shape;696;p12:notes"/>
          <p:cNvSpPr txBox="1"/>
          <p:nvPr>
            <p:ph idx="1" type="body"/>
          </p:nvPr>
        </p:nvSpPr>
        <p:spPr>
          <a:xfrm>
            <a:off x="365760" y="3630168"/>
            <a:ext cx="6126480" cy="477316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p>
          <a:p>
            <a:pPr indent="0" lvl="0" marL="0" rtl="0" algn="l">
              <a:spcBef>
                <a:spcPts val="0"/>
              </a:spcBef>
              <a:spcAft>
                <a:spcPts val="0"/>
              </a:spcAft>
              <a:buNone/>
            </a:pPr>
            <a:r>
              <a:rPr b="1" lang="en-US">
                <a:latin typeface="Calibri"/>
                <a:ea typeface="Calibri"/>
                <a:cs typeface="Calibri"/>
                <a:sym typeface="Calibri"/>
              </a:rPr>
              <a:t>|Instructor notes</a:t>
            </a:r>
            <a:endParaRPr/>
          </a:p>
          <a:p>
            <a:pPr indent="0" lvl="0" marL="0" marR="0" rtl="0" algn="l">
              <a:spcBef>
                <a:spcPts val="0"/>
              </a:spcBef>
              <a:spcAft>
                <a:spcPts val="0"/>
              </a:spcAft>
              <a:buClr>
                <a:schemeClr val="dk1"/>
              </a:buClr>
              <a:buSzPts val="1200"/>
              <a:buFont typeface="Calibri"/>
              <a:buNone/>
            </a:pPr>
            <a:r>
              <a:rPr lang="en-US">
                <a:latin typeface="Calibri"/>
                <a:ea typeface="Calibri"/>
                <a:cs typeface="Calibri"/>
                <a:sym typeface="Calibri"/>
              </a:rPr>
              <a:t>|The </a:t>
            </a:r>
            <a:r>
              <a:rPr b="0" i="0" lang="en-US" u="none" strike="noStrike">
                <a:solidFill>
                  <a:schemeClr val="dk1"/>
                </a:solidFill>
                <a:latin typeface="Calibri"/>
                <a:ea typeface="Calibri"/>
                <a:cs typeface="Calibri"/>
                <a:sym typeface="Calibri"/>
              </a:rPr>
              <a:t>AWS Caching Solutions page explains other AWS caching solutions. The link is provided in the resource page.</a:t>
            </a:r>
            <a:endParaRPr/>
          </a:p>
          <a:p>
            <a:pPr indent="0" lvl="0" marL="0" marR="0" rtl="0" algn="l">
              <a:spcBef>
                <a:spcPts val="0"/>
              </a:spcBef>
              <a:spcAft>
                <a:spcPts val="0"/>
              </a:spcAft>
              <a:buClr>
                <a:schemeClr val="dk1"/>
              </a:buClr>
              <a:buSzPts val="1200"/>
              <a:buFont typeface="Calibri"/>
              <a:buNone/>
            </a:pPr>
            <a:r>
              <a:rPr lang="en-US">
                <a:latin typeface="Calibri"/>
                <a:ea typeface="Calibri"/>
                <a:cs typeface="Calibri"/>
                <a:sym typeface="Calibri"/>
              </a:rPr>
              <a:t>|</a:t>
            </a:r>
            <a:endParaRPr/>
          </a:p>
          <a:p>
            <a:pPr indent="0" lvl="0" marL="0" rtl="0" algn="l">
              <a:spcBef>
                <a:spcPts val="0"/>
              </a:spcBef>
              <a:spcAft>
                <a:spcPts val="0"/>
              </a:spcAft>
              <a:buNone/>
            </a:pPr>
            <a:r>
              <a:rPr b="1" lang="en-US">
                <a:latin typeface="Calibri"/>
                <a:ea typeface="Calibri"/>
                <a:cs typeface="Calibri"/>
                <a:sym typeface="Calibri"/>
              </a:rPr>
              <a:t>|Student notes</a:t>
            </a:r>
            <a:endParaRPr/>
          </a:p>
          <a:p>
            <a:pPr indent="0" lvl="0" marL="0" rtl="0" algn="l">
              <a:spcBef>
                <a:spcPts val="0"/>
              </a:spcBef>
              <a:spcAft>
                <a:spcPts val="0"/>
              </a:spcAft>
              <a:buNone/>
            </a:pPr>
            <a:r>
              <a:rPr lang="en-US">
                <a:latin typeface="Calibri"/>
                <a:ea typeface="Calibri"/>
                <a:cs typeface="Calibri"/>
                <a:sym typeface="Calibri"/>
              </a:rPr>
              <a:t>The two types of caching that you will learn about in this module are static caching and database caching:</a:t>
            </a:r>
            <a:endParaRPr/>
          </a:p>
          <a:p>
            <a:pPr indent="-171450" lvl="0" marL="171450" marR="0" rtl="0" algn="l">
              <a:spcBef>
                <a:spcPts val="0"/>
              </a:spcBef>
              <a:spcAft>
                <a:spcPts val="0"/>
              </a:spcAft>
              <a:buClr>
                <a:schemeClr val="dk1"/>
              </a:buClr>
              <a:buSzPts val="1200"/>
              <a:buFont typeface="Arial"/>
              <a:buChar char="•"/>
            </a:pPr>
            <a:r>
              <a:rPr b="0" i="0" lang="en-US">
                <a:solidFill>
                  <a:schemeClr val="dk1"/>
                </a:solidFill>
                <a:latin typeface="Calibri"/>
                <a:ea typeface="Calibri"/>
                <a:cs typeface="Calibri"/>
                <a:sym typeface="Calibri"/>
              </a:rPr>
              <a:t>Static caching, or edge caching, is using caching servers to store content closer to users. A content delivery network (CDN) provides the ability to use its global network of edge locations to deliver a cached copy of web content such as videos, webpages, and images to your customers. </a:t>
            </a:r>
            <a:r>
              <a:rPr lang="en-US">
                <a:latin typeface="Calibri"/>
                <a:ea typeface="Calibri"/>
                <a:cs typeface="Calibri"/>
                <a:sym typeface="Calibri"/>
              </a:rPr>
              <a:t>To reduce response time, a CDN uses the edge location nearest to the customer or to the originating request location to deliver a cached copy of static content. </a:t>
            </a:r>
            <a:r>
              <a:rPr b="0" i="0" lang="en-US">
                <a:solidFill>
                  <a:schemeClr val="dk1"/>
                </a:solidFill>
                <a:latin typeface="Calibri"/>
                <a:ea typeface="Calibri"/>
                <a:cs typeface="Calibri"/>
                <a:sym typeface="Calibri"/>
              </a:rPr>
              <a:t>CloudFront is a global CDN service that accelerates the delivery of your content. </a:t>
            </a:r>
            <a:endParaRPr/>
          </a:p>
          <a:p>
            <a:pPr indent="-171450" lvl="0" marL="171450" marR="0" rtl="0" algn="l">
              <a:spcBef>
                <a:spcPts val="0"/>
              </a:spcBef>
              <a:spcAft>
                <a:spcPts val="0"/>
              </a:spcAft>
              <a:buClr>
                <a:schemeClr val="dk1"/>
              </a:buClr>
              <a:buSzPts val="1200"/>
              <a:buFont typeface="Arial"/>
              <a:buChar char="•"/>
            </a:pPr>
            <a:r>
              <a:rPr b="0" i="0" lang="en-US">
                <a:solidFill>
                  <a:schemeClr val="dk1"/>
                </a:solidFill>
                <a:latin typeface="Calibri"/>
                <a:ea typeface="Calibri"/>
                <a:cs typeface="Calibri"/>
                <a:sym typeface="Calibri"/>
              </a:rPr>
              <a:t>In database caching, the cache acts as an adjacent data access layer to your database that your applications can use to improve performance. A database cache layer can be applied in front of any type of database, including relational and NoSQL databases. Common techniques used to load data into your cache include lazy loading and write-through methods. ElastiCache is a web service that you can use to deploy, operate, and scale an in-memory data store or cache in the cloud. The service improves the performance of web applications by giving you the ability to retrieve information from fast, managed, in-memory data stores instead of relying entirely on slower disk-based databases.  </a:t>
            </a:r>
            <a:endParaRPr>
              <a:latin typeface="Calibri"/>
              <a:ea typeface="Calibri"/>
              <a:cs typeface="Calibri"/>
              <a:sym typeface="Calibri"/>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8" name="Shape 708"/>
        <p:cNvGrpSpPr/>
        <p:nvPr/>
      </p:nvGrpSpPr>
      <p:grpSpPr>
        <a:xfrm>
          <a:off x="0" y="0"/>
          <a:ext cx="0" cy="0"/>
          <a:chOff x="0" y="0"/>
          <a:chExt cx="0" cy="0"/>
        </a:xfrm>
      </p:grpSpPr>
      <p:sp>
        <p:nvSpPr>
          <p:cNvPr id="709" name="Google Shape;709;p13:notes"/>
          <p:cNvSpPr/>
          <p:nvPr>
            <p:ph idx="2" type="sldImg"/>
          </p:nvPr>
        </p:nvSpPr>
        <p:spPr>
          <a:xfrm>
            <a:off x="960438" y="741363"/>
            <a:ext cx="4940300" cy="27797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10" name="Google Shape;710;p13:notes"/>
          <p:cNvSpPr txBox="1"/>
          <p:nvPr>
            <p:ph idx="1" type="body"/>
          </p:nvPr>
        </p:nvSpPr>
        <p:spPr>
          <a:xfrm>
            <a:off x="365760" y="3630168"/>
            <a:ext cx="6126480" cy="477316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p>
          <a:p>
            <a:pPr indent="0" lvl="0" marL="0" rtl="0" algn="l">
              <a:spcBef>
                <a:spcPts val="0"/>
              </a:spcBef>
              <a:spcAft>
                <a:spcPts val="0"/>
              </a:spcAft>
              <a:buNone/>
            </a:pPr>
            <a:r>
              <a:rPr b="1" lang="en-US">
                <a:latin typeface="Calibri"/>
                <a:ea typeface="Calibri"/>
                <a:cs typeface="Calibri"/>
                <a:sym typeface="Calibri"/>
              </a:rPr>
              <a:t>|Instructor notes</a:t>
            </a:r>
            <a:endParaRPr/>
          </a:p>
          <a:p>
            <a:pPr indent="0" lvl="0" marL="0" rtl="0" algn="l">
              <a:spcBef>
                <a:spcPts val="0"/>
              </a:spcBef>
              <a:spcAft>
                <a:spcPts val="0"/>
              </a:spcAft>
              <a:buNone/>
            </a:pPr>
            <a:r>
              <a:rPr lang="en-US">
                <a:latin typeface="Calibri"/>
                <a:ea typeface="Calibri"/>
                <a:cs typeface="Calibri"/>
                <a:sym typeface="Calibri"/>
              </a:rPr>
              <a:t>|</a:t>
            </a:r>
            <a:endParaRPr/>
          </a:p>
          <a:p>
            <a:pPr indent="0" lvl="0" marL="0" rtl="0" algn="l">
              <a:spcBef>
                <a:spcPts val="0"/>
              </a:spcBef>
              <a:spcAft>
                <a:spcPts val="0"/>
              </a:spcAft>
              <a:buNone/>
            </a:pPr>
            <a:r>
              <a:rPr b="1" lang="en-US">
                <a:latin typeface="Calibri"/>
                <a:ea typeface="Calibri"/>
                <a:cs typeface="Calibri"/>
                <a:sym typeface="Calibri"/>
              </a:rPr>
              <a:t>|Student notes</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6" name="Shape 716"/>
        <p:cNvGrpSpPr/>
        <p:nvPr/>
      </p:nvGrpSpPr>
      <p:grpSpPr>
        <a:xfrm>
          <a:off x="0" y="0"/>
          <a:ext cx="0" cy="0"/>
          <a:chOff x="0" y="0"/>
          <a:chExt cx="0" cy="0"/>
        </a:xfrm>
      </p:grpSpPr>
      <p:sp>
        <p:nvSpPr>
          <p:cNvPr id="717" name="Google Shape;717;p14:notes"/>
          <p:cNvSpPr/>
          <p:nvPr>
            <p:ph idx="2" type="sldImg"/>
          </p:nvPr>
        </p:nvSpPr>
        <p:spPr>
          <a:xfrm>
            <a:off x="960438" y="741363"/>
            <a:ext cx="4940300" cy="27797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18" name="Google Shape;718;p14:notes"/>
          <p:cNvSpPr txBox="1"/>
          <p:nvPr>
            <p:ph idx="1" type="body"/>
          </p:nvPr>
        </p:nvSpPr>
        <p:spPr>
          <a:xfrm>
            <a:off x="365760" y="3630168"/>
            <a:ext cx="6126480" cy="477316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p>
          <a:p>
            <a:pPr indent="0" lvl="0" marL="0" rtl="0" algn="l">
              <a:spcBef>
                <a:spcPts val="0"/>
              </a:spcBef>
              <a:spcAft>
                <a:spcPts val="0"/>
              </a:spcAft>
              <a:buNone/>
            </a:pPr>
            <a:r>
              <a:rPr b="1" lang="en-US">
                <a:latin typeface="Calibri"/>
                <a:ea typeface="Calibri"/>
                <a:cs typeface="Calibri"/>
                <a:sym typeface="Calibri"/>
              </a:rPr>
              <a:t>|Instructor notes</a:t>
            </a:r>
            <a:endParaRPr/>
          </a:p>
          <a:p>
            <a:pPr indent="0" lvl="0" marL="0" rtl="0" algn="l">
              <a:spcBef>
                <a:spcPts val="0"/>
              </a:spcBef>
              <a:spcAft>
                <a:spcPts val="0"/>
              </a:spcAft>
              <a:buNone/>
            </a:pPr>
            <a:r>
              <a:rPr lang="en-US">
                <a:latin typeface="Calibri"/>
                <a:ea typeface="Calibri"/>
                <a:cs typeface="Calibri"/>
                <a:sym typeface="Calibri"/>
              </a:rPr>
              <a:t>|</a:t>
            </a:r>
            <a:endParaRPr/>
          </a:p>
          <a:p>
            <a:pPr indent="0" lvl="0" marL="0" rtl="0" algn="l">
              <a:spcBef>
                <a:spcPts val="0"/>
              </a:spcBef>
              <a:spcAft>
                <a:spcPts val="0"/>
              </a:spcAft>
              <a:buNone/>
            </a:pPr>
            <a:r>
              <a:rPr b="1" lang="en-US">
                <a:latin typeface="Calibri"/>
                <a:ea typeface="Calibri"/>
                <a:cs typeface="Calibri"/>
                <a:sym typeface="Calibri"/>
              </a:rPr>
              <a:t>|Student notes</a:t>
            </a:r>
            <a:endParaRPr/>
          </a:p>
          <a:p>
            <a:pPr indent="0" lvl="0" marL="0" rtl="0" algn="l">
              <a:spcBef>
                <a:spcPts val="0"/>
              </a:spcBef>
              <a:spcAft>
                <a:spcPts val="0"/>
              </a:spcAft>
              <a:buNone/>
            </a:pPr>
            <a:r>
              <a:rPr lang="en-US">
                <a:latin typeface="Calibri"/>
                <a:ea typeface="Calibri"/>
                <a:cs typeface="Calibri"/>
                <a:sym typeface="Calibri"/>
              </a:rPr>
              <a:t>This section explains how CloudFront facilitates static caching securely as a CDN service.</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3" name="Shape 723"/>
        <p:cNvGrpSpPr/>
        <p:nvPr/>
      </p:nvGrpSpPr>
      <p:grpSpPr>
        <a:xfrm>
          <a:off x="0" y="0"/>
          <a:ext cx="0" cy="0"/>
          <a:chOff x="0" y="0"/>
          <a:chExt cx="0" cy="0"/>
        </a:xfrm>
      </p:grpSpPr>
      <p:sp>
        <p:nvSpPr>
          <p:cNvPr id="724" name="Google Shape;724;p15:notes"/>
          <p:cNvSpPr/>
          <p:nvPr>
            <p:ph idx="2" type="sldImg"/>
          </p:nvPr>
        </p:nvSpPr>
        <p:spPr>
          <a:xfrm>
            <a:off x="960438" y="741363"/>
            <a:ext cx="4940300" cy="27797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25" name="Google Shape;725;p15:notes"/>
          <p:cNvSpPr txBox="1"/>
          <p:nvPr>
            <p:ph idx="1" type="body"/>
          </p:nvPr>
        </p:nvSpPr>
        <p:spPr>
          <a:xfrm>
            <a:off x="365760" y="3630168"/>
            <a:ext cx="6126480" cy="477316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p>
          <a:p>
            <a:pPr indent="0" lvl="0" marL="0" rtl="0" algn="l">
              <a:spcBef>
                <a:spcPts val="0"/>
              </a:spcBef>
              <a:spcAft>
                <a:spcPts val="0"/>
              </a:spcAft>
              <a:buNone/>
            </a:pPr>
            <a:r>
              <a:rPr b="1" lang="en-US">
                <a:latin typeface="Calibri"/>
                <a:ea typeface="Calibri"/>
                <a:cs typeface="Calibri"/>
                <a:sym typeface="Calibri"/>
              </a:rPr>
              <a:t>|Instructor notes</a:t>
            </a:r>
            <a:endParaRPr/>
          </a:p>
          <a:p>
            <a:pPr indent="0" lvl="0" marL="0" rtl="0" algn="l">
              <a:spcBef>
                <a:spcPts val="0"/>
              </a:spcBef>
              <a:spcAft>
                <a:spcPts val="0"/>
              </a:spcAft>
              <a:buNone/>
            </a:pPr>
            <a:r>
              <a:rPr lang="en-US">
                <a:latin typeface="Calibri"/>
                <a:ea typeface="Calibri"/>
                <a:cs typeface="Calibri"/>
                <a:sym typeface="Calibri"/>
              </a:rPr>
              <a:t>|CDNs are introduced as the solution to the challenge of delivering content across the globe in a secure and cost-optimized way.</a:t>
            </a:r>
            <a:endParaRPr/>
          </a:p>
          <a:p>
            <a:pPr indent="0" lvl="0" marL="0" marR="0" rtl="0" algn="l">
              <a:spcBef>
                <a:spcPts val="0"/>
              </a:spcBef>
              <a:spcAft>
                <a:spcPts val="0"/>
              </a:spcAft>
              <a:buClr>
                <a:schemeClr val="dk1"/>
              </a:buClr>
              <a:buSzPts val="1200"/>
              <a:buFont typeface="Calibri"/>
              <a:buNone/>
            </a:pPr>
            <a:r>
              <a:rPr lang="en-US">
                <a:latin typeface="Calibri"/>
                <a:ea typeface="Calibri"/>
                <a:cs typeface="Calibri"/>
                <a:sym typeface="Calibri"/>
              </a:rPr>
              <a:t>|This slide is meant to explain the concept of CDNs in preparation for introducing what CloudFront can do. Once students understand CloudFront as a service, the slide explaining CloudFront edge locations and edge caches will complete what they need to know about CDNs. </a:t>
            </a:r>
            <a:endParaRPr/>
          </a:p>
          <a:p>
            <a:pPr indent="0" lvl="0" marL="0" rtl="0" algn="l">
              <a:spcBef>
                <a:spcPts val="0"/>
              </a:spcBef>
              <a:spcAft>
                <a:spcPts val="0"/>
              </a:spcAft>
              <a:buNone/>
            </a:pPr>
            <a:r>
              <a:rPr lang="en-US">
                <a:latin typeface="Calibri"/>
                <a:ea typeface="Calibri"/>
                <a:cs typeface="Calibri"/>
                <a:sym typeface="Calibri"/>
              </a:rPr>
              <a:t>|</a:t>
            </a:r>
            <a:endParaRPr/>
          </a:p>
          <a:p>
            <a:pPr indent="0" lvl="0" marL="0" rtl="0" algn="l">
              <a:spcBef>
                <a:spcPts val="0"/>
              </a:spcBef>
              <a:spcAft>
                <a:spcPts val="0"/>
              </a:spcAft>
              <a:buNone/>
            </a:pPr>
            <a:r>
              <a:rPr b="1" lang="en-US">
                <a:latin typeface="Calibri"/>
                <a:ea typeface="Calibri"/>
                <a:cs typeface="Calibri"/>
                <a:sym typeface="Calibri"/>
              </a:rPr>
              <a:t>|Student notes</a:t>
            </a:r>
            <a:endParaRPr/>
          </a:p>
          <a:p>
            <a:pPr indent="0" lvl="0" marL="0" marR="0" rtl="0" algn="l">
              <a:spcBef>
                <a:spcPts val="0"/>
              </a:spcBef>
              <a:spcAft>
                <a:spcPts val="0"/>
              </a:spcAft>
              <a:buClr>
                <a:schemeClr val="dk1"/>
              </a:buClr>
              <a:buSzPts val="1200"/>
              <a:buFont typeface="Calibri"/>
              <a:buNone/>
            </a:pPr>
            <a:r>
              <a:rPr b="1" lang="en-US">
                <a:solidFill>
                  <a:schemeClr val="dk1"/>
                </a:solidFill>
                <a:latin typeface="Calibri"/>
                <a:ea typeface="Calibri"/>
                <a:cs typeface="Calibri"/>
                <a:sym typeface="Calibri"/>
              </a:rPr>
              <a:t>Challenge</a:t>
            </a:r>
            <a:r>
              <a:rPr lang="en-US">
                <a:solidFill>
                  <a:schemeClr val="dk1"/>
                </a:solidFill>
                <a:latin typeface="Calibri"/>
                <a:ea typeface="Calibri"/>
                <a:cs typeface="Calibri"/>
                <a:sym typeface="Calibri"/>
              </a:rPr>
              <a:t>: Because of the global and complex nature of the internet, communication traffic between applications and their users (clients) has to move over large physical distances. The communication is also two-way, with requests going from the client to the server and responses coming back. For example, when a user visits a website, data from that website's server has to travel across the internet to reach the user's computer. If the user is located far from that server, it will take a long time to load a large file, such as a video or website image. </a:t>
            </a:r>
            <a:endParaRPr/>
          </a:p>
          <a:p>
            <a:pPr indent="0" lvl="0" marL="0" marR="0" rtl="0" algn="l">
              <a:spcBef>
                <a:spcPts val="0"/>
              </a:spcBef>
              <a:spcAft>
                <a:spcPts val="0"/>
              </a:spcAft>
              <a:buClr>
                <a:schemeClr val="dk1"/>
              </a:buClr>
              <a:buSzPts val="1200"/>
              <a:buFont typeface="Calibri"/>
              <a:buNone/>
            </a:pPr>
            <a:r>
              <a:t/>
            </a:r>
            <a:endParaRPr>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200"/>
              <a:buFont typeface="Calibri"/>
              <a:buNone/>
            </a:pPr>
            <a:r>
              <a:rPr b="1" lang="en-US">
                <a:solidFill>
                  <a:schemeClr val="dk1"/>
                </a:solidFill>
                <a:latin typeface="Calibri"/>
                <a:ea typeface="Calibri"/>
                <a:cs typeface="Calibri"/>
                <a:sym typeface="Calibri"/>
              </a:rPr>
              <a:t>Solution</a:t>
            </a:r>
            <a:r>
              <a:rPr lang="en-US">
                <a:solidFill>
                  <a:schemeClr val="dk1"/>
                </a:solidFill>
                <a:latin typeface="Calibri"/>
                <a:ea typeface="Calibri"/>
                <a:cs typeface="Calibri"/>
                <a:sym typeface="Calibri"/>
              </a:rPr>
              <a:t>: A CDN is a network of interconnected servers that speeds up application loading for data-heavy applications. Static content is stored on CDN servers geographically closer to the users and reaches their computers much faster. A CDN improves efficiency by introducing intermediary servers between the client and the website server. These CDN servers manage some of the client-server communications. They decrease web traffic to the web server, reduce bandwidth consumption, and improve the user experience of your applications. A CDN caches copies of commonly requested files that are hosted on the application origin server. These files can include static content, such as HTML, CSS, JavaScript, image, and video files. The CDN delivers a local copy of the requested content from a cache edge or point of presence (PoP) that provides the fastest delivery to the requester.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3" name="Shape 733"/>
        <p:cNvGrpSpPr/>
        <p:nvPr/>
      </p:nvGrpSpPr>
      <p:grpSpPr>
        <a:xfrm>
          <a:off x="0" y="0"/>
          <a:ext cx="0" cy="0"/>
          <a:chOff x="0" y="0"/>
          <a:chExt cx="0" cy="0"/>
        </a:xfrm>
      </p:grpSpPr>
      <p:sp>
        <p:nvSpPr>
          <p:cNvPr id="734" name="Google Shape;734;p16:notes"/>
          <p:cNvSpPr/>
          <p:nvPr>
            <p:ph idx="2" type="sldImg"/>
          </p:nvPr>
        </p:nvSpPr>
        <p:spPr>
          <a:xfrm>
            <a:off x="960438" y="741363"/>
            <a:ext cx="4940300" cy="27797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35" name="Google Shape;735;p16:notes"/>
          <p:cNvSpPr txBox="1"/>
          <p:nvPr>
            <p:ph idx="1" type="body"/>
          </p:nvPr>
        </p:nvSpPr>
        <p:spPr>
          <a:xfrm>
            <a:off x="365760" y="3630168"/>
            <a:ext cx="6126480" cy="477316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p>
          <a:p>
            <a:pPr indent="0" lvl="0" marL="0" rtl="0" algn="l">
              <a:spcBef>
                <a:spcPts val="0"/>
              </a:spcBef>
              <a:spcAft>
                <a:spcPts val="0"/>
              </a:spcAft>
              <a:buNone/>
            </a:pPr>
            <a:r>
              <a:rPr b="1" lang="en-US">
                <a:latin typeface="Calibri"/>
                <a:ea typeface="Calibri"/>
                <a:cs typeface="Calibri"/>
                <a:sym typeface="Calibri"/>
              </a:rPr>
              <a:t>|Instructor notes</a:t>
            </a:r>
            <a:endParaRPr/>
          </a:p>
          <a:p>
            <a:pPr indent="0" lvl="0" marL="0" rtl="0" algn="l">
              <a:spcBef>
                <a:spcPts val="0"/>
              </a:spcBef>
              <a:spcAft>
                <a:spcPts val="0"/>
              </a:spcAft>
              <a:buNone/>
            </a:pPr>
            <a:r>
              <a:rPr lang="en-US">
                <a:latin typeface="Calibri"/>
                <a:ea typeface="Calibri"/>
                <a:cs typeface="Calibri"/>
                <a:sym typeface="Calibri"/>
              </a:rPr>
              <a:t>|</a:t>
            </a:r>
            <a:endParaRPr/>
          </a:p>
          <a:p>
            <a:pPr indent="0" lvl="0" marL="0" rtl="0" algn="l">
              <a:spcBef>
                <a:spcPts val="0"/>
              </a:spcBef>
              <a:spcAft>
                <a:spcPts val="0"/>
              </a:spcAft>
              <a:buNone/>
            </a:pPr>
            <a:r>
              <a:rPr b="1" lang="en-US">
                <a:latin typeface="Calibri"/>
                <a:ea typeface="Calibri"/>
                <a:cs typeface="Calibri"/>
                <a:sym typeface="Calibri"/>
              </a:rPr>
              <a:t>|Student notes</a:t>
            </a:r>
            <a:endParaRPr/>
          </a:p>
          <a:p>
            <a:pPr indent="0" lvl="0" marL="0" rtl="0" algn="l">
              <a:spcBef>
                <a:spcPts val="0"/>
              </a:spcBef>
              <a:spcAft>
                <a:spcPts val="0"/>
              </a:spcAft>
              <a:buNone/>
            </a:pPr>
            <a:r>
              <a:rPr lang="en-US">
                <a:solidFill>
                  <a:schemeClr val="dk1"/>
                </a:solidFill>
                <a:latin typeface="Calibri"/>
                <a:ea typeface="Calibri"/>
                <a:cs typeface="Calibri"/>
                <a:sym typeface="Calibri"/>
              </a:rPr>
              <a:t>This example of an Amazon.com webpage shows how static and dynamic content can compose a dynamic web application. This web application is delivered through the HTTPS protocol for the encryption of user page requests and the pages that are returned from a web server. </a:t>
            </a:r>
            <a:endParaRPr/>
          </a:p>
          <a:p>
            <a:pPr indent="-171450" lvl="0" marL="171450" rtl="0" algn="l">
              <a:spcBef>
                <a:spcPts val="0"/>
              </a:spcBef>
              <a:spcAft>
                <a:spcPts val="0"/>
              </a:spcAft>
              <a:buClr>
                <a:schemeClr val="dk1"/>
              </a:buClr>
              <a:buSzPts val="1200"/>
              <a:buFont typeface="Arial"/>
              <a:buChar char="•"/>
            </a:pPr>
            <a:r>
              <a:rPr lang="en-US">
                <a:solidFill>
                  <a:schemeClr val="dk1"/>
                </a:solidFill>
                <a:latin typeface="Calibri"/>
                <a:ea typeface="Calibri"/>
                <a:cs typeface="Calibri"/>
                <a:sym typeface="Calibri"/>
              </a:rPr>
              <a:t>You can use a CDN or edge cache to cache static content. Such content might include web objects (for example, HTML documents, CSS style sheets, or JavaScript files), image files, and video files. </a:t>
            </a:r>
            <a:endParaRPr/>
          </a:p>
          <a:p>
            <a:pPr indent="-171450" lvl="0" marL="171450" rtl="0" algn="l">
              <a:spcBef>
                <a:spcPts val="0"/>
              </a:spcBef>
              <a:spcAft>
                <a:spcPts val="0"/>
              </a:spcAft>
              <a:buClr>
                <a:schemeClr val="dk1"/>
              </a:buClr>
              <a:buSzPts val="1200"/>
              <a:buFont typeface="Arial"/>
              <a:buChar char="•"/>
            </a:pPr>
            <a:r>
              <a:rPr lang="en-US">
                <a:solidFill>
                  <a:schemeClr val="dk1"/>
                </a:solidFill>
                <a:latin typeface="Calibri"/>
                <a:ea typeface="Calibri"/>
                <a:cs typeface="Calibri"/>
                <a:sym typeface="Calibri"/>
              </a:rPr>
              <a:t>You cannot cache dynamically generated content or user-generated data. However, you can configure CloudFront to deliver this information from an application that runs on a custom origin. For example, it might be an Amazon Elastic Compute Cloud (Amazon EC2) instance or a web server. </a:t>
            </a:r>
            <a:endParaRPr/>
          </a:p>
          <a:p>
            <a:pPr indent="0" lvl="0" marL="0" rtl="0" algn="l">
              <a:spcBef>
                <a:spcPts val="0"/>
              </a:spcBef>
              <a:spcAft>
                <a:spcPts val="0"/>
              </a:spcAft>
              <a:buNone/>
            </a:pPr>
            <a:r>
              <a:rPr lang="en-US">
                <a:solidFill>
                  <a:schemeClr val="dk1"/>
                </a:solidFill>
                <a:latin typeface="Calibri"/>
                <a:ea typeface="Calibri"/>
                <a:cs typeface="Calibri"/>
                <a:sym typeface="Calibri"/>
              </a:rPr>
              <a:t> </a:t>
            </a:r>
            <a:endParaRPr/>
          </a:p>
          <a:p>
            <a:pPr indent="0" lvl="0" marL="0" rtl="0" algn="l">
              <a:spcBef>
                <a:spcPts val="0"/>
              </a:spcBef>
              <a:spcAft>
                <a:spcPts val="0"/>
              </a:spcAft>
              <a:buNone/>
            </a:pPr>
            <a:r>
              <a:rPr lang="en-US">
                <a:solidFill>
                  <a:schemeClr val="dk1"/>
                </a:solidFill>
                <a:latin typeface="Calibri"/>
                <a:ea typeface="Calibri"/>
                <a:cs typeface="Calibri"/>
                <a:sym typeface="Calibri"/>
              </a:rPr>
              <a:t>Additionally, you can configure CloudFront to require that viewers use HTTPS to request your objects so that connections are encrypted when CloudFront communicates with viewers. You also can configure CloudFront to use HTTPS to get objects from your origin so that connections are encrypted when CloudFront communicates with your origin.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4" name="Shape 754"/>
        <p:cNvGrpSpPr/>
        <p:nvPr/>
      </p:nvGrpSpPr>
      <p:grpSpPr>
        <a:xfrm>
          <a:off x="0" y="0"/>
          <a:ext cx="0" cy="0"/>
          <a:chOff x="0" y="0"/>
          <a:chExt cx="0" cy="0"/>
        </a:xfrm>
      </p:grpSpPr>
      <p:sp>
        <p:nvSpPr>
          <p:cNvPr id="755" name="Google Shape;755;p17:notes"/>
          <p:cNvSpPr/>
          <p:nvPr>
            <p:ph idx="2" type="sldImg"/>
          </p:nvPr>
        </p:nvSpPr>
        <p:spPr>
          <a:xfrm>
            <a:off x="960438" y="741363"/>
            <a:ext cx="4940300" cy="27797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56" name="Google Shape;756;p17:notes"/>
          <p:cNvSpPr txBox="1"/>
          <p:nvPr>
            <p:ph idx="1" type="body"/>
          </p:nvPr>
        </p:nvSpPr>
        <p:spPr>
          <a:xfrm>
            <a:off x="365760" y="3630168"/>
            <a:ext cx="6126480" cy="477316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p>
          <a:p>
            <a:pPr indent="0" lvl="0" marL="0" rtl="0" algn="l">
              <a:spcBef>
                <a:spcPts val="0"/>
              </a:spcBef>
              <a:spcAft>
                <a:spcPts val="0"/>
              </a:spcAft>
              <a:buNone/>
            </a:pPr>
            <a:r>
              <a:rPr b="1" lang="en-US">
                <a:latin typeface="Calibri"/>
                <a:ea typeface="Calibri"/>
                <a:cs typeface="Calibri"/>
                <a:sym typeface="Calibri"/>
              </a:rPr>
              <a:t>|Instructor notes</a:t>
            </a:r>
            <a:endParaRPr/>
          </a:p>
          <a:p>
            <a:pPr indent="0" lvl="0" marL="0" rtl="0" algn="l">
              <a:spcBef>
                <a:spcPts val="0"/>
              </a:spcBef>
              <a:spcAft>
                <a:spcPts val="0"/>
              </a:spcAft>
              <a:buNone/>
            </a:pPr>
            <a:r>
              <a:rPr lang="en-US">
                <a:latin typeface="Calibri"/>
                <a:ea typeface="Calibri"/>
                <a:cs typeface="Calibri"/>
                <a:sym typeface="Calibri"/>
              </a:rPr>
              <a:t>|</a:t>
            </a:r>
            <a:r>
              <a:rPr b="0" i="0" lang="en-US">
                <a:solidFill>
                  <a:schemeClr val="dk1"/>
                </a:solidFill>
                <a:latin typeface="Calibri"/>
                <a:ea typeface="Calibri"/>
                <a:cs typeface="Calibri"/>
                <a:sym typeface="Calibri"/>
              </a:rPr>
              <a:t>For more information, see the CloudFront documentation link on the content resources page of your online course.</a:t>
            </a:r>
            <a:br>
              <a:rPr b="0" i="0" lang="en-US">
                <a:solidFill>
                  <a:schemeClr val="dk1"/>
                </a:solidFill>
                <a:latin typeface="Calibri"/>
                <a:ea typeface="Calibri"/>
                <a:cs typeface="Calibri"/>
                <a:sym typeface="Calibri"/>
              </a:rPr>
            </a:br>
            <a:r>
              <a:rPr lang="en-US">
                <a:latin typeface="Calibri"/>
                <a:ea typeface="Calibri"/>
                <a:cs typeface="Calibri"/>
                <a:sym typeface="Calibri"/>
              </a:rPr>
              <a:t>|</a:t>
            </a:r>
            <a:endParaRPr/>
          </a:p>
          <a:p>
            <a:pPr indent="0" lvl="0" marL="0" rtl="0" algn="l">
              <a:spcBef>
                <a:spcPts val="0"/>
              </a:spcBef>
              <a:spcAft>
                <a:spcPts val="0"/>
              </a:spcAft>
              <a:buNone/>
            </a:pPr>
            <a:r>
              <a:rPr b="1" lang="en-US">
                <a:latin typeface="Calibri"/>
                <a:ea typeface="Calibri"/>
                <a:cs typeface="Calibri"/>
                <a:sym typeface="Calibri"/>
              </a:rPr>
              <a:t>|Student notes</a:t>
            </a:r>
            <a:endParaRPr>
              <a:solidFill>
                <a:schemeClr val="dk1"/>
              </a:solidFill>
              <a:latin typeface="Calibri"/>
              <a:ea typeface="Calibri"/>
              <a:cs typeface="Calibri"/>
              <a:sym typeface="Calibri"/>
            </a:endParaRPr>
          </a:p>
          <a:p>
            <a:pPr indent="-171450" lvl="0" marL="171450" marR="0" rtl="0" algn="l">
              <a:spcBef>
                <a:spcPts val="0"/>
              </a:spcBef>
              <a:spcAft>
                <a:spcPts val="0"/>
              </a:spcAft>
              <a:buClr>
                <a:schemeClr val="dk1"/>
              </a:buClr>
              <a:buSzPts val="1200"/>
              <a:buFont typeface="Arial"/>
              <a:buChar char="•"/>
            </a:pPr>
            <a:r>
              <a:rPr b="0" i="0" lang="en-US">
                <a:solidFill>
                  <a:schemeClr val="dk1"/>
                </a:solidFill>
                <a:latin typeface="Calibri"/>
                <a:ea typeface="Calibri"/>
                <a:cs typeface="Calibri"/>
                <a:sym typeface="Calibri"/>
              </a:rPr>
              <a:t>CloudFront is a CDN service built for high performance, security, and developer convenience. With CloudFront, you can deliver data through globally dispersed PoPs with automated network mapping and intelligent routing. </a:t>
            </a:r>
            <a:endParaRPr/>
          </a:p>
          <a:p>
            <a:pPr indent="-171450" lvl="0" marL="171450" marR="0" rtl="0" algn="l">
              <a:spcBef>
                <a:spcPts val="0"/>
              </a:spcBef>
              <a:spcAft>
                <a:spcPts val="0"/>
              </a:spcAft>
              <a:buClr>
                <a:schemeClr val="dk1"/>
              </a:buClr>
              <a:buSzPts val="1200"/>
              <a:buFont typeface="Arial"/>
              <a:buChar char="•"/>
            </a:pPr>
            <a:r>
              <a:rPr b="0" i="0" lang="en-US">
                <a:solidFill>
                  <a:schemeClr val="dk1"/>
                </a:solidFill>
                <a:latin typeface="Calibri"/>
                <a:ea typeface="Calibri"/>
                <a:cs typeface="Calibri"/>
                <a:sym typeface="Calibri"/>
              </a:rPr>
              <a:t>CloudFront speeds up the distribution of your content by routing each user request through the AWS backbone network to the edge location that can best serve your content. Typically, this is a CloudFront edge server that provides the fastest delivery to the viewer. Using the AWS network dramatically reduces the number of networks that your users' requests must pass through, which improves performance. You also get increased reliability and availability because copies of your content are now cached in multiple edge locations around the world. </a:t>
            </a:r>
            <a:endParaRPr/>
          </a:p>
          <a:p>
            <a:pPr indent="-171450" lvl="0" marL="171450" marR="0" rtl="0" algn="l">
              <a:spcBef>
                <a:spcPts val="0"/>
              </a:spcBef>
              <a:spcAft>
                <a:spcPts val="0"/>
              </a:spcAft>
              <a:buClr>
                <a:schemeClr val="dk1"/>
              </a:buClr>
              <a:buSzPts val="1200"/>
              <a:buFont typeface="Arial"/>
              <a:buChar char="•"/>
            </a:pPr>
            <a:r>
              <a:rPr b="0" i="0" lang="en-US">
                <a:solidFill>
                  <a:schemeClr val="dk1"/>
                </a:solidFill>
                <a:latin typeface="Calibri"/>
                <a:ea typeface="Calibri"/>
                <a:cs typeface="Calibri"/>
                <a:sym typeface="Calibri"/>
              </a:rPr>
              <a:t>With the web application firewall, </a:t>
            </a:r>
            <a:r>
              <a:rPr lang="en-US">
                <a:latin typeface="Calibri"/>
                <a:ea typeface="Calibri"/>
                <a:cs typeface="Calibri"/>
                <a:sym typeface="Calibri"/>
              </a:rPr>
              <a:t>AWS WAF, and the </a:t>
            </a:r>
            <a:r>
              <a:rPr b="0" i="0" lang="en-US">
                <a:solidFill>
                  <a:schemeClr val="dk1"/>
                </a:solidFill>
                <a:latin typeface="Calibri"/>
                <a:ea typeface="Calibri"/>
                <a:cs typeface="Calibri"/>
                <a:sym typeface="Calibri"/>
              </a:rPr>
              <a:t>managed distributed denial of service (DDoS) protection service, </a:t>
            </a:r>
            <a:r>
              <a:rPr lang="en-US">
                <a:latin typeface="Calibri"/>
                <a:ea typeface="Calibri"/>
                <a:cs typeface="Calibri"/>
                <a:sym typeface="Calibri"/>
              </a:rPr>
              <a:t>AWS Shield, you can use CloudFront to improve the resiliency of your applications that run on AWS from DDoS attacks. </a:t>
            </a:r>
            <a:r>
              <a:rPr lang="en-US">
                <a:solidFill>
                  <a:schemeClr val="dk1"/>
                </a:solidFill>
                <a:latin typeface="Calibri"/>
                <a:ea typeface="Calibri"/>
                <a:cs typeface="Calibri"/>
                <a:sym typeface="Calibri"/>
              </a:rPr>
              <a:t>CloudFront protects against network and application layer attacks, s</a:t>
            </a:r>
            <a:r>
              <a:rPr b="0" i="0" lang="en-US">
                <a:solidFill>
                  <a:schemeClr val="dk1"/>
                </a:solidFill>
                <a:latin typeface="Calibri"/>
                <a:ea typeface="Calibri"/>
                <a:cs typeface="Calibri"/>
                <a:sym typeface="Calibri"/>
              </a:rPr>
              <a:t>upports multiple methods of access control, and helps ensure secure delivery for sensitive data. </a:t>
            </a:r>
            <a:r>
              <a:rPr b="0" lang="en-US">
                <a:latin typeface="Calibri"/>
                <a:ea typeface="Calibri"/>
                <a:cs typeface="Calibri"/>
                <a:sym typeface="Calibri"/>
              </a:rPr>
              <a:t>CloudFront</a:t>
            </a:r>
            <a:r>
              <a:rPr b="0" i="0" lang="en-US">
                <a:solidFill>
                  <a:schemeClr val="dk1"/>
                </a:solidFill>
                <a:latin typeface="Calibri"/>
                <a:ea typeface="Calibri"/>
                <a:cs typeface="Calibri"/>
                <a:sym typeface="Calibri"/>
              </a:rPr>
              <a:t> delivers content over HTTPS by using the latest TLS version to encrypt and secure communication between viewer clients and CloudFront.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3" name="Shape 763"/>
        <p:cNvGrpSpPr/>
        <p:nvPr/>
      </p:nvGrpSpPr>
      <p:grpSpPr>
        <a:xfrm>
          <a:off x="0" y="0"/>
          <a:ext cx="0" cy="0"/>
          <a:chOff x="0" y="0"/>
          <a:chExt cx="0" cy="0"/>
        </a:xfrm>
      </p:grpSpPr>
      <p:sp>
        <p:nvSpPr>
          <p:cNvPr id="764" name="Google Shape;764;p18:notes"/>
          <p:cNvSpPr/>
          <p:nvPr>
            <p:ph idx="2" type="sldImg"/>
          </p:nvPr>
        </p:nvSpPr>
        <p:spPr>
          <a:xfrm>
            <a:off x="960438" y="741363"/>
            <a:ext cx="4940300" cy="27797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65" name="Google Shape;765;p18:notes"/>
          <p:cNvSpPr txBox="1"/>
          <p:nvPr>
            <p:ph idx="1" type="body"/>
          </p:nvPr>
        </p:nvSpPr>
        <p:spPr>
          <a:xfrm>
            <a:off x="365760" y="3630168"/>
            <a:ext cx="6126480" cy="477316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p>
          <a:p>
            <a:pPr indent="0" lvl="0" marL="0" rtl="0" algn="l">
              <a:spcBef>
                <a:spcPts val="0"/>
              </a:spcBef>
              <a:spcAft>
                <a:spcPts val="0"/>
              </a:spcAft>
              <a:buNone/>
            </a:pPr>
            <a:r>
              <a:rPr b="1" lang="en-US">
                <a:latin typeface="Calibri"/>
                <a:ea typeface="Calibri"/>
                <a:cs typeface="Calibri"/>
                <a:sym typeface="Calibri"/>
              </a:rPr>
              <a:t>|Instructor notes</a:t>
            </a:r>
            <a:endParaRPr/>
          </a:p>
          <a:p>
            <a:pPr indent="0" lvl="0" marL="0" marR="0" rtl="0" algn="l">
              <a:spcBef>
                <a:spcPts val="0"/>
              </a:spcBef>
              <a:spcAft>
                <a:spcPts val="0"/>
              </a:spcAft>
              <a:buClr>
                <a:schemeClr val="dk1"/>
              </a:buClr>
              <a:buSzPts val="1200"/>
              <a:buFont typeface="Calibri"/>
              <a:buNone/>
            </a:pPr>
            <a:r>
              <a:rPr lang="en-US">
                <a:latin typeface="Calibri"/>
                <a:ea typeface="Calibri"/>
                <a:cs typeface="Calibri"/>
                <a:sym typeface="Calibri"/>
              </a:rPr>
              <a:t>|The image shows the CloudFront global edge network components that exist between the user and the origin location. CloudFront edge locations are closer to users while CloudFront Regional edge caches are farther away. The larger Regional edge caches are located between your origin location and the global edge locations that serve content directly to viewers. Access a map of the global </a:t>
            </a:r>
            <a:r>
              <a:rPr b="0" i="0" lang="en-US">
                <a:solidFill>
                  <a:schemeClr val="dk1"/>
                </a:solidFill>
                <a:latin typeface="Calibri"/>
                <a:ea typeface="Calibri"/>
                <a:cs typeface="Calibri"/>
                <a:sym typeface="Calibri"/>
              </a:rPr>
              <a:t>edge network to show students how these PoPs are distributed by using the </a:t>
            </a:r>
            <a:r>
              <a:rPr b="0" i="1" lang="en-US">
                <a:solidFill>
                  <a:schemeClr val="dk1"/>
                </a:solidFill>
                <a:latin typeface="Calibri"/>
                <a:ea typeface="Calibri"/>
                <a:cs typeface="Calibri"/>
                <a:sym typeface="Calibri"/>
              </a:rPr>
              <a:t>Amazon CloudFront Key Features </a:t>
            </a:r>
            <a:r>
              <a:rPr b="0" i="0" lang="en-US">
                <a:solidFill>
                  <a:schemeClr val="dk1"/>
                </a:solidFill>
                <a:latin typeface="Calibri"/>
                <a:ea typeface="Calibri"/>
                <a:cs typeface="Calibri"/>
                <a:sym typeface="Calibri"/>
              </a:rPr>
              <a:t>link on the resource page.</a:t>
            </a:r>
            <a:endParaRPr b="1" i="0">
              <a:solidFill>
                <a:schemeClr val="dk1"/>
              </a:solidFill>
              <a:latin typeface="Calibri"/>
              <a:ea typeface="Calibri"/>
              <a:cs typeface="Calibri"/>
              <a:sym typeface="Calibri"/>
            </a:endParaRPr>
          </a:p>
          <a:p>
            <a:pPr indent="0" lvl="0" marL="0" rtl="0" algn="l">
              <a:spcBef>
                <a:spcPts val="0"/>
              </a:spcBef>
              <a:spcAft>
                <a:spcPts val="0"/>
              </a:spcAft>
              <a:buNone/>
            </a:pPr>
            <a:r>
              <a:rPr lang="en-US">
                <a:latin typeface="Calibri"/>
                <a:ea typeface="Calibri"/>
                <a:cs typeface="Calibri"/>
                <a:sym typeface="Calibri"/>
              </a:rPr>
              <a:t>|</a:t>
            </a:r>
            <a:endParaRPr/>
          </a:p>
          <a:p>
            <a:pPr indent="0" lvl="0" marL="0" rtl="0" algn="l">
              <a:spcBef>
                <a:spcPts val="0"/>
              </a:spcBef>
              <a:spcAft>
                <a:spcPts val="0"/>
              </a:spcAft>
              <a:buNone/>
            </a:pPr>
            <a:r>
              <a:rPr b="1" lang="en-US">
                <a:latin typeface="Calibri"/>
                <a:ea typeface="Calibri"/>
                <a:cs typeface="Calibri"/>
                <a:sym typeface="Calibri"/>
              </a:rPr>
              <a:t>|Student notes</a:t>
            </a:r>
            <a:endParaRPr/>
          </a:p>
          <a:p>
            <a:pPr indent="0" lvl="0" marL="0" marR="0" rtl="0" algn="l">
              <a:spcBef>
                <a:spcPts val="0"/>
              </a:spcBef>
              <a:spcAft>
                <a:spcPts val="0"/>
              </a:spcAft>
              <a:buClr>
                <a:schemeClr val="dk1"/>
              </a:buClr>
              <a:buSzPts val="1200"/>
              <a:buFont typeface="Arial"/>
              <a:buNone/>
            </a:pPr>
            <a:r>
              <a:rPr lang="en-US">
                <a:latin typeface="Calibri"/>
                <a:ea typeface="Calibri"/>
                <a:cs typeface="Calibri"/>
                <a:sym typeface="Calibri"/>
              </a:rPr>
              <a:t>To deliver content with lower latency to end users, CloudFront uses a global network of more than 550 edge locations and 13 Regional edge caches in more than 100 cities across 50 countries. The information is current as of October 2023. </a:t>
            </a:r>
            <a:endParaRPr/>
          </a:p>
          <a:p>
            <a:pPr indent="-171450" lvl="0" marL="171450" marR="0" rtl="0" algn="l">
              <a:spcBef>
                <a:spcPts val="0"/>
              </a:spcBef>
              <a:spcAft>
                <a:spcPts val="0"/>
              </a:spcAft>
              <a:buClr>
                <a:schemeClr val="dk1"/>
              </a:buClr>
              <a:buSzPts val="1200"/>
              <a:buFont typeface="Arial"/>
              <a:buChar char="•"/>
            </a:pPr>
            <a:r>
              <a:rPr lang="en-US">
                <a:latin typeface="Calibri"/>
                <a:ea typeface="Calibri"/>
                <a:cs typeface="Calibri"/>
                <a:sym typeface="Calibri"/>
              </a:rPr>
              <a:t>CloudFront edge locations are more numerous and closer to users than Regional edge caches. There are fewer CloudFront Regional edge caches, which are farther away from users than edge locations. A Regional edge cache has a larger cache than an individual edge location, so objects remain in the Regional edge cache longer. This arrangement helps to keep more of your content closer to your viewers. </a:t>
            </a:r>
            <a:endParaRPr/>
          </a:p>
          <a:p>
            <a:pPr indent="-171450" lvl="0" marL="171450" marR="0" rtl="0" algn="l">
              <a:spcBef>
                <a:spcPts val="0"/>
              </a:spcBef>
              <a:spcAft>
                <a:spcPts val="0"/>
              </a:spcAft>
              <a:buClr>
                <a:schemeClr val="dk1"/>
              </a:buClr>
              <a:buSzPts val="1200"/>
              <a:buFont typeface="Arial"/>
              <a:buChar char="•"/>
            </a:pPr>
            <a:r>
              <a:rPr lang="en-US">
                <a:solidFill>
                  <a:schemeClr val="dk1"/>
                </a:solidFill>
                <a:latin typeface="Calibri"/>
                <a:ea typeface="Calibri"/>
                <a:cs typeface="Calibri"/>
                <a:sym typeface="Calibri"/>
              </a:rPr>
              <a:t>CloudFront </a:t>
            </a:r>
            <a:r>
              <a:rPr b="0" lang="en-US">
                <a:solidFill>
                  <a:schemeClr val="dk1"/>
                </a:solidFill>
                <a:latin typeface="Calibri"/>
                <a:ea typeface="Calibri"/>
                <a:cs typeface="Calibri"/>
                <a:sym typeface="Calibri"/>
              </a:rPr>
              <a:t>edge locations </a:t>
            </a:r>
            <a:r>
              <a:rPr lang="en-US">
                <a:solidFill>
                  <a:schemeClr val="dk1"/>
                </a:solidFill>
                <a:latin typeface="Calibri"/>
                <a:ea typeface="Calibri"/>
                <a:cs typeface="Calibri"/>
                <a:sym typeface="Calibri"/>
              </a:rPr>
              <a:t>make sure that popular content can be served quickly to viewers. </a:t>
            </a:r>
            <a:r>
              <a:rPr lang="en-US">
                <a:latin typeface="Calibri"/>
                <a:ea typeface="Calibri"/>
                <a:cs typeface="Calibri"/>
                <a:sym typeface="Calibri"/>
              </a:rPr>
              <a:t>As objects become less popular, individual edge locations might remove those objects to make room for more popular content. For less popular content, CloudFront </a:t>
            </a:r>
            <a:r>
              <a:rPr i="0" lang="en-US">
                <a:latin typeface="Calibri"/>
                <a:ea typeface="Calibri"/>
                <a:cs typeface="Calibri"/>
                <a:sym typeface="Calibri"/>
              </a:rPr>
              <a:t>has Regional edge caches</a:t>
            </a:r>
            <a:r>
              <a:rPr i="1" lang="en-US">
                <a:latin typeface="Calibri"/>
                <a:ea typeface="Calibri"/>
                <a:cs typeface="Calibri"/>
                <a:sym typeface="Calibri"/>
              </a:rPr>
              <a:t>. </a:t>
            </a:r>
            <a:r>
              <a:rPr lang="en-US">
                <a:solidFill>
                  <a:schemeClr val="dk1"/>
                </a:solidFill>
                <a:latin typeface="Calibri"/>
                <a:ea typeface="Calibri"/>
                <a:cs typeface="Calibri"/>
                <a:sym typeface="Calibri"/>
              </a:rPr>
              <a:t>Regional edge caches help with all types of content, particularly content that tends to become less popular over time. Examples include user-generated content; ecommerce assets, such as product photos and videos; and news and event-related content that might suddenly become popular. </a:t>
            </a:r>
            <a:endParaRPr/>
          </a:p>
          <a:p>
            <a:pPr indent="-171450" lvl="0" marL="171450" marR="0" rtl="0" algn="l">
              <a:spcBef>
                <a:spcPts val="0"/>
              </a:spcBef>
              <a:spcAft>
                <a:spcPts val="0"/>
              </a:spcAft>
              <a:buClr>
                <a:schemeClr val="dk1"/>
              </a:buClr>
              <a:buSzPts val="1200"/>
              <a:buFont typeface="Arial"/>
              <a:buChar char="•"/>
            </a:pPr>
            <a:r>
              <a:rPr lang="en-US">
                <a:latin typeface="Calibri"/>
                <a:ea typeface="Calibri"/>
                <a:cs typeface="Calibri"/>
                <a:sym typeface="Calibri"/>
              </a:rPr>
              <a:t>As the slide shows, Regional edge caches are CloudFront locations that are deployed globally and close to your viewers. They are located between your origin location and the global edge locations that serve content directly to viewers. Regional edge caches reduce the need for CloudFront to go back to your origin server, and they improve overall performance for viewers. </a:t>
            </a:r>
            <a:endParaRPr/>
          </a:p>
          <a:p>
            <a:pPr indent="-171450" lvl="0" marL="171450" marR="0" rtl="0" algn="l">
              <a:spcBef>
                <a:spcPts val="0"/>
              </a:spcBef>
              <a:spcAft>
                <a:spcPts val="0"/>
              </a:spcAft>
              <a:buClr>
                <a:schemeClr val="dk1"/>
              </a:buClr>
              <a:buSzPts val="1200"/>
              <a:buFont typeface="Arial"/>
              <a:buChar char="•"/>
            </a:pPr>
            <a:r>
              <a:rPr lang="en-US">
                <a:solidFill>
                  <a:schemeClr val="dk1"/>
                </a:solidFill>
                <a:latin typeface="Calibri"/>
                <a:ea typeface="Calibri"/>
                <a:cs typeface="Calibri"/>
                <a:sym typeface="Calibri"/>
              </a:rPr>
              <a:t>CloudFront edge locations are connected to AWS Regions through the AWS network backbone—fully redundant, multiple 100 gigabit Ethernet (GbE) parallel fibers that circle the globe and link with tens of thousands of networks for improved origin fetches and dynamic content acceleration. </a:t>
            </a:r>
            <a:endParaRPr/>
          </a:p>
          <a:p>
            <a:pPr indent="0" lvl="0" marL="0" marR="0" rtl="0" algn="l">
              <a:spcBef>
                <a:spcPts val="0"/>
              </a:spcBef>
              <a:spcAft>
                <a:spcPts val="0"/>
              </a:spcAft>
              <a:buClr>
                <a:schemeClr val="dk1"/>
              </a:buClr>
              <a:buSzPts val="1200"/>
              <a:buFont typeface="Arial"/>
              <a:buNone/>
            </a:pPr>
            <a:r>
              <a:t/>
            </a:r>
            <a:endParaRPr>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200"/>
              <a:buFont typeface="Arial"/>
              <a:buNone/>
            </a:pPr>
            <a:r>
              <a:rPr lang="en-US">
                <a:solidFill>
                  <a:schemeClr val="dk1"/>
                </a:solidFill>
                <a:latin typeface="Calibri"/>
                <a:ea typeface="Calibri"/>
                <a:cs typeface="Calibri"/>
                <a:sym typeface="Calibri"/>
              </a:rPr>
              <a:t>For more information about where the edge locations and Regional edge caches are, see the </a:t>
            </a:r>
            <a:r>
              <a:rPr b="0" i="1" lang="en-US">
                <a:solidFill>
                  <a:schemeClr val="dk1"/>
                </a:solidFill>
                <a:latin typeface="Calibri"/>
                <a:ea typeface="Calibri"/>
                <a:cs typeface="Calibri"/>
                <a:sym typeface="Calibri"/>
              </a:rPr>
              <a:t>Amazon CloudFront Key Features </a:t>
            </a:r>
            <a:r>
              <a:rPr b="0" i="0" lang="en-US">
                <a:solidFill>
                  <a:schemeClr val="dk1"/>
                </a:solidFill>
                <a:latin typeface="Calibri"/>
                <a:ea typeface="Calibri"/>
                <a:cs typeface="Calibri"/>
                <a:sym typeface="Calibri"/>
              </a:rPr>
              <a:t>p</a:t>
            </a:r>
            <a:r>
              <a:rPr b="0" lang="en-US">
                <a:solidFill>
                  <a:schemeClr val="dk1"/>
                </a:solidFill>
                <a:latin typeface="Calibri"/>
                <a:ea typeface="Calibri"/>
                <a:cs typeface="Calibri"/>
                <a:sym typeface="Calibri"/>
              </a:rPr>
              <a:t>age</a:t>
            </a:r>
            <a:r>
              <a:rPr lang="en-US">
                <a:solidFill>
                  <a:schemeClr val="dk1"/>
                </a:solidFill>
                <a:latin typeface="Calibri"/>
                <a:ea typeface="Calibri"/>
                <a:cs typeface="Calibri"/>
                <a:sym typeface="Calibri"/>
              </a:rPr>
              <a:t> in the course resource document.</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7" name="Shape 787"/>
        <p:cNvGrpSpPr/>
        <p:nvPr/>
      </p:nvGrpSpPr>
      <p:grpSpPr>
        <a:xfrm>
          <a:off x="0" y="0"/>
          <a:ext cx="0" cy="0"/>
          <a:chOff x="0" y="0"/>
          <a:chExt cx="0" cy="0"/>
        </a:xfrm>
      </p:grpSpPr>
      <p:sp>
        <p:nvSpPr>
          <p:cNvPr id="788" name="Google Shape;788;p19:notes"/>
          <p:cNvSpPr/>
          <p:nvPr>
            <p:ph idx="2" type="sldImg"/>
          </p:nvPr>
        </p:nvSpPr>
        <p:spPr>
          <a:xfrm>
            <a:off x="960438" y="741363"/>
            <a:ext cx="4940300" cy="27797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89" name="Google Shape;789;p19:notes"/>
          <p:cNvSpPr txBox="1"/>
          <p:nvPr>
            <p:ph idx="1" type="body"/>
          </p:nvPr>
        </p:nvSpPr>
        <p:spPr>
          <a:xfrm>
            <a:off x="365760" y="3630168"/>
            <a:ext cx="6126480" cy="477316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p>
          <a:p>
            <a:pPr indent="0" lvl="0" marL="0" rtl="0" algn="l">
              <a:spcBef>
                <a:spcPts val="0"/>
              </a:spcBef>
              <a:spcAft>
                <a:spcPts val="0"/>
              </a:spcAft>
              <a:buNone/>
            </a:pPr>
            <a:r>
              <a:rPr b="1" lang="en-US">
                <a:latin typeface="Calibri"/>
                <a:ea typeface="Calibri"/>
                <a:cs typeface="Calibri"/>
                <a:sym typeface="Calibri"/>
              </a:rPr>
              <a:t>|Instructor notes</a:t>
            </a:r>
            <a:endParaRPr/>
          </a:p>
          <a:p>
            <a:pPr indent="0" lvl="0" marL="0" rtl="0" algn="l">
              <a:spcBef>
                <a:spcPts val="0"/>
              </a:spcBef>
              <a:spcAft>
                <a:spcPts val="0"/>
              </a:spcAft>
              <a:buNone/>
            </a:pPr>
            <a:r>
              <a:rPr lang="en-US">
                <a:latin typeface="Calibri"/>
                <a:ea typeface="Calibri"/>
                <a:cs typeface="Calibri"/>
                <a:sym typeface="Calibri"/>
              </a:rPr>
              <a:t>|The next section covers approaches to handling stale content. This diagram is meant to provide a high-level understanding of caching with CloudFront.</a:t>
            </a:r>
            <a:endParaRPr/>
          </a:p>
          <a:p>
            <a:pPr indent="0" lvl="0" marL="0" rtl="0" algn="l">
              <a:spcBef>
                <a:spcPts val="0"/>
              </a:spcBef>
              <a:spcAft>
                <a:spcPts val="0"/>
              </a:spcAft>
              <a:buNone/>
            </a:pPr>
            <a:r>
              <a:rPr lang="en-US">
                <a:latin typeface="Calibri"/>
                <a:ea typeface="Calibri"/>
                <a:cs typeface="Calibri"/>
                <a:sym typeface="Calibri"/>
              </a:rPr>
              <a:t>|</a:t>
            </a:r>
            <a:endParaRPr/>
          </a:p>
          <a:p>
            <a:pPr indent="0" lvl="0" marL="0" rtl="0" algn="l">
              <a:spcBef>
                <a:spcPts val="0"/>
              </a:spcBef>
              <a:spcAft>
                <a:spcPts val="0"/>
              </a:spcAft>
              <a:buNone/>
            </a:pPr>
            <a:r>
              <a:rPr b="1" lang="en-US">
                <a:latin typeface="Calibri"/>
                <a:ea typeface="Calibri"/>
                <a:cs typeface="Calibri"/>
                <a:sym typeface="Calibri"/>
              </a:rPr>
              <a:t>|Student notes</a:t>
            </a:r>
            <a:endParaRPr/>
          </a:p>
          <a:p>
            <a:pPr indent="-228600" lvl="0" marL="228600" rtl="0" algn="l">
              <a:spcBef>
                <a:spcPts val="0"/>
              </a:spcBef>
              <a:spcAft>
                <a:spcPts val="0"/>
              </a:spcAft>
              <a:buClr>
                <a:schemeClr val="dk1"/>
              </a:buClr>
              <a:buSzPts val="1200"/>
              <a:buFont typeface="Calibri"/>
              <a:buAutoNum type="arabicPeriod"/>
            </a:pPr>
            <a:r>
              <a:rPr lang="en-US">
                <a:latin typeface="Calibri"/>
                <a:ea typeface="Calibri"/>
                <a:cs typeface="Calibri"/>
                <a:sym typeface="Calibri"/>
              </a:rPr>
              <a:t>A user makes a request to access the cat.jpg image file.</a:t>
            </a:r>
            <a:endParaRPr/>
          </a:p>
          <a:p>
            <a:pPr indent="-228600" lvl="0" marL="228600" rtl="0" algn="l">
              <a:spcBef>
                <a:spcPts val="0"/>
              </a:spcBef>
              <a:spcAft>
                <a:spcPts val="0"/>
              </a:spcAft>
              <a:buClr>
                <a:schemeClr val="dk1"/>
              </a:buClr>
              <a:buSzPts val="1200"/>
              <a:buFont typeface="Calibri"/>
              <a:buAutoNum type="arabicPeriod"/>
            </a:pPr>
            <a:r>
              <a:rPr b="0" i="0" lang="en-US">
                <a:solidFill>
                  <a:schemeClr val="dk1"/>
                </a:solidFill>
                <a:latin typeface="Calibri"/>
                <a:ea typeface="Calibri"/>
                <a:cs typeface="Calibri"/>
                <a:sym typeface="Calibri"/>
              </a:rPr>
              <a:t>The DNS routes the request to the edge location that can best serve the request. </a:t>
            </a:r>
            <a:r>
              <a:rPr lang="en-US">
                <a:latin typeface="Calibri"/>
                <a:ea typeface="Calibri"/>
                <a:cs typeface="Calibri"/>
                <a:sym typeface="Calibri"/>
              </a:rPr>
              <a:t>Typically, it is the nearest edge location that has the shortest latency. CloudFront checks the cache for the requested content. If the content is in the cache, CloudFront delivers it immediately to the user (step 5), </a:t>
            </a:r>
            <a:r>
              <a:rPr b="0" i="0" lang="en-US">
                <a:solidFill>
                  <a:schemeClr val="dk1"/>
                </a:solidFill>
                <a:latin typeface="Calibri"/>
                <a:ea typeface="Calibri"/>
                <a:cs typeface="Calibri"/>
                <a:sym typeface="Calibri"/>
              </a:rPr>
              <a:t>and the data journey ends here.</a:t>
            </a:r>
            <a:endParaRPr/>
          </a:p>
          <a:p>
            <a:pPr indent="-228600" lvl="0" marL="228600" rtl="0" algn="l">
              <a:spcBef>
                <a:spcPts val="0"/>
              </a:spcBef>
              <a:spcAft>
                <a:spcPts val="0"/>
              </a:spcAft>
              <a:buClr>
                <a:schemeClr val="dk1"/>
              </a:buClr>
              <a:buSzPts val="1200"/>
              <a:buFont typeface="Calibri"/>
              <a:buAutoNum type="arabicPeriod"/>
            </a:pPr>
            <a:r>
              <a:rPr lang="en-US">
                <a:latin typeface="Calibri"/>
                <a:ea typeface="Calibri"/>
                <a:cs typeface="Calibri"/>
                <a:sym typeface="Calibri"/>
              </a:rPr>
              <a:t>The content might not be currently in the cache. If that is the case, CloudFront forwards the request to the origin location that you identified as the source for the definitive version of your content: in this case, </a:t>
            </a:r>
            <a:r>
              <a:rPr b="0" i="0" lang="en-US">
                <a:solidFill>
                  <a:schemeClr val="dk1"/>
                </a:solidFill>
                <a:latin typeface="Calibri"/>
                <a:ea typeface="Calibri"/>
                <a:cs typeface="Calibri"/>
                <a:sym typeface="Calibri"/>
              </a:rPr>
              <a:t>the Amazon Simple Storage Service (Amazon S3) bucket that contains the image file. </a:t>
            </a:r>
            <a:endParaRPr/>
          </a:p>
          <a:p>
            <a:pPr indent="-228600" lvl="0" marL="228600" rtl="0" algn="l">
              <a:spcBef>
                <a:spcPts val="0"/>
              </a:spcBef>
              <a:spcAft>
                <a:spcPts val="0"/>
              </a:spcAft>
              <a:buClr>
                <a:schemeClr val="dk1"/>
              </a:buClr>
              <a:buSzPts val="1200"/>
              <a:buFont typeface="Calibri"/>
              <a:buAutoNum type="arabicPeriod"/>
            </a:pPr>
            <a:r>
              <a:rPr b="0" i="0" lang="en-US">
                <a:solidFill>
                  <a:schemeClr val="dk1"/>
                </a:solidFill>
                <a:latin typeface="Calibri"/>
                <a:ea typeface="Calibri"/>
                <a:cs typeface="Calibri"/>
                <a:sym typeface="Calibri"/>
              </a:rPr>
              <a:t>The origin location sends the object back to the edge location.</a:t>
            </a:r>
            <a:endParaRPr/>
          </a:p>
          <a:p>
            <a:pPr indent="-228600" lvl="0" marL="228600" rtl="0" algn="l">
              <a:spcBef>
                <a:spcPts val="0"/>
              </a:spcBef>
              <a:spcAft>
                <a:spcPts val="0"/>
              </a:spcAft>
              <a:buClr>
                <a:schemeClr val="dk1"/>
              </a:buClr>
              <a:buSzPts val="1200"/>
              <a:buFont typeface="Calibri"/>
              <a:buAutoNum type="arabicPeriod"/>
            </a:pPr>
            <a:r>
              <a:rPr lang="en-US">
                <a:latin typeface="Calibri"/>
                <a:ea typeface="Calibri"/>
                <a:cs typeface="Calibri"/>
                <a:sym typeface="Calibri"/>
              </a:rPr>
              <a:t>CloudFront then forwards the file to the user, </a:t>
            </a:r>
            <a:r>
              <a:rPr b="0" i="0" lang="en-US">
                <a:solidFill>
                  <a:schemeClr val="dk1"/>
                </a:solidFill>
                <a:latin typeface="Calibri"/>
                <a:ea typeface="Calibri"/>
                <a:cs typeface="Calibri"/>
                <a:sym typeface="Calibri"/>
              </a:rPr>
              <a:t>and it also adds it to the cache for the next time someone requests it.</a:t>
            </a:r>
            <a:endParaRPr/>
          </a:p>
          <a:p>
            <a:pPr indent="0" lvl="0" marL="0" rtl="0" algn="l">
              <a:spcBef>
                <a:spcPts val="0"/>
              </a:spcBef>
              <a:spcAft>
                <a:spcPts val="0"/>
              </a:spcAft>
              <a:buNone/>
            </a:pPr>
            <a:r>
              <a:t/>
            </a:r>
            <a:endParaRPr>
              <a:latin typeface="Calibri"/>
              <a:ea typeface="Calibri"/>
              <a:cs typeface="Calibri"/>
              <a:sym typeface="Calibri"/>
            </a:endParaRPr>
          </a:p>
          <a:p>
            <a:pPr indent="0" lvl="0" marL="0" marR="0" rtl="0" algn="l">
              <a:spcBef>
                <a:spcPts val="0"/>
              </a:spcBef>
              <a:spcAft>
                <a:spcPts val="0"/>
              </a:spcAft>
              <a:buClr>
                <a:schemeClr val="dk1"/>
              </a:buClr>
              <a:buSzPts val="1200"/>
              <a:buFont typeface="Calibri"/>
              <a:buNone/>
            </a:pPr>
            <a:r>
              <a:rPr b="0" i="0" lang="en-US">
                <a:solidFill>
                  <a:schemeClr val="dk1"/>
                </a:solidFill>
                <a:latin typeface="Calibri"/>
                <a:ea typeface="Calibri"/>
                <a:cs typeface="Calibri"/>
                <a:sym typeface="Calibri"/>
              </a:rPr>
              <a:t>The time to live (TTL) is the setting in CloudFront that determines how long the edge locations should cache the content before requesting it again from the origin server. </a:t>
            </a:r>
            <a:r>
              <a:rPr lang="en-US">
                <a:latin typeface="Calibri"/>
                <a:ea typeface="Calibri"/>
                <a:cs typeface="Calibri"/>
                <a:sym typeface="Calibri"/>
              </a:rPr>
              <a:t>B</a:t>
            </a:r>
            <a:r>
              <a:rPr lang="en-US">
                <a:solidFill>
                  <a:srgbClr val="232F3E"/>
                </a:solidFill>
                <a:latin typeface="Calibri"/>
                <a:ea typeface="Calibri"/>
                <a:cs typeface="Calibri"/>
                <a:sym typeface="Calibri"/>
              </a:rPr>
              <a:t>ased on the TTL specified, the cached image will become stale if the origin is updated.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6" name="Shape 576"/>
        <p:cNvGrpSpPr/>
        <p:nvPr/>
      </p:nvGrpSpPr>
      <p:grpSpPr>
        <a:xfrm>
          <a:off x="0" y="0"/>
          <a:ext cx="0" cy="0"/>
          <a:chOff x="0" y="0"/>
          <a:chExt cx="0" cy="0"/>
        </a:xfrm>
      </p:grpSpPr>
      <p:sp>
        <p:nvSpPr>
          <p:cNvPr id="577" name="Google Shape;577;p2:notes"/>
          <p:cNvSpPr/>
          <p:nvPr>
            <p:ph idx="2" type="sldImg"/>
          </p:nvPr>
        </p:nvSpPr>
        <p:spPr>
          <a:xfrm>
            <a:off x="960438" y="741363"/>
            <a:ext cx="4940300" cy="27797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78" name="Google Shape;578;p2:notes"/>
          <p:cNvSpPr txBox="1"/>
          <p:nvPr>
            <p:ph idx="1" type="body"/>
          </p:nvPr>
        </p:nvSpPr>
        <p:spPr>
          <a:xfrm>
            <a:off x="365760" y="3630168"/>
            <a:ext cx="6126480" cy="477316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a:latin typeface="Calibri"/>
                <a:ea typeface="Calibri"/>
                <a:cs typeface="Calibri"/>
                <a:sym typeface="Calibri"/>
              </a:rPr>
              <a:t>|Instructor notes</a:t>
            </a:r>
            <a:endParaRPr/>
          </a:p>
          <a:p>
            <a:pPr indent="0" lvl="0" marL="0" rtl="0" algn="l">
              <a:spcBef>
                <a:spcPts val="0"/>
              </a:spcBef>
              <a:spcAft>
                <a:spcPts val="0"/>
              </a:spcAft>
              <a:buNone/>
            </a:pPr>
            <a:r>
              <a:rPr lang="en-US">
                <a:latin typeface="Calibri"/>
                <a:ea typeface="Calibri"/>
                <a:cs typeface="Calibri"/>
                <a:sym typeface="Calibri"/>
              </a:rPr>
              <a:t>|</a:t>
            </a:r>
            <a:endParaRPr/>
          </a:p>
          <a:p>
            <a:pPr indent="0" lvl="0" marL="0" rtl="0" algn="l">
              <a:spcBef>
                <a:spcPts val="0"/>
              </a:spcBef>
              <a:spcAft>
                <a:spcPts val="0"/>
              </a:spcAft>
              <a:buNone/>
            </a:pPr>
            <a:r>
              <a:rPr b="1" lang="en-US">
                <a:latin typeface="Calibri"/>
                <a:ea typeface="Calibri"/>
                <a:cs typeface="Calibri"/>
                <a:sym typeface="Calibri"/>
              </a:rPr>
              <a:t>|Student notes</a:t>
            </a:r>
            <a:endParaRPr/>
          </a:p>
          <a:p>
            <a:pPr indent="0" lvl="0" marL="0" rtl="0" algn="l">
              <a:spcBef>
                <a:spcPts val="0"/>
              </a:spcBef>
              <a:spcAft>
                <a:spcPts val="0"/>
              </a:spcAft>
              <a:buNone/>
            </a:pPr>
            <a:r>
              <a:rPr lang="en-US">
                <a:latin typeface="Calibri"/>
                <a:ea typeface="Calibri"/>
                <a:cs typeface="Calibri"/>
                <a:sym typeface="Calibri"/>
              </a:rPr>
              <a:t>This introduction section describes the content of this module.</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1" name="Shape 831"/>
        <p:cNvGrpSpPr/>
        <p:nvPr/>
      </p:nvGrpSpPr>
      <p:grpSpPr>
        <a:xfrm>
          <a:off x="0" y="0"/>
          <a:ext cx="0" cy="0"/>
          <a:chOff x="0" y="0"/>
          <a:chExt cx="0" cy="0"/>
        </a:xfrm>
      </p:grpSpPr>
      <p:sp>
        <p:nvSpPr>
          <p:cNvPr id="832" name="Google Shape;832;p20:notes"/>
          <p:cNvSpPr/>
          <p:nvPr>
            <p:ph idx="2" type="sldImg"/>
          </p:nvPr>
        </p:nvSpPr>
        <p:spPr>
          <a:xfrm>
            <a:off x="960438" y="741363"/>
            <a:ext cx="4940300" cy="27797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33" name="Google Shape;833;p20:notes"/>
          <p:cNvSpPr txBox="1"/>
          <p:nvPr>
            <p:ph idx="1" type="body"/>
          </p:nvPr>
        </p:nvSpPr>
        <p:spPr>
          <a:xfrm>
            <a:off x="365760" y="3630168"/>
            <a:ext cx="6126480" cy="477316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a:latin typeface="Calibri"/>
                <a:ea typeface="Calibri"/>
                <a:cs typeface="Calibri"/>
                <a:sym typeface="Calibri"/>
              </a:rPr>
              <a:t>|Instructor notes</a:t>
            </a:r>
            <a:endParaRPr/>
          </a:p>
          <a:p>
            <a:pPr indent="0" lvl="0" marL="0" rtl="0" algn="l">
              <a:spcBef>
                <a:spcPts val="0"/>
              </a:spcBef>
              <a:spcAft>
                <a:spcPts val="0"/>
              </a:spcAft>
              <a:buNone/>
            </a:pPr>
            <a:r>
              <a:rPr lang="en-US">
                <a:latin typeface="Calibri"/>
                <a:ea typeface="Calibri"/>
                <a:cs typeface="Calibri"/>
                <a:sym typeface="Calibri"/>
              </a:rPr>
              <a:t>|The resource page includes a CloudFront tutorial. It is a step-by-step guide that has screenshots </a:t>
            </a:r>
            <a:r>
              <a:rPr b="0" i="0" lang="en-US">
                <a:solidFill>
                  <a:schemeClr val="dk1"/>
                </a:solidFill>
                <a:latin typeface="Calibri"/>
                <a:ea typeface="Calibri"/>
                <a:cs typeface="Calibri"/>
                <a:sym typeface="Calibri"/>
              </a:rPr>
              <a:t>to create a CloudFront web distribution and deliver a piece of static content hosted in the cloud through Amazon S3.</a:t>
            </a:r>
            <a:endParaRPr/>
          </a:p>
          <a:p>
            <a:pPr indent="0" lvl="0" marL="0" rtl="0" algn="l">
              <a:spcBef>
                <a:spcPts val="0"/>
              </a:spcBef>
              <a:spcAft>
                <a:spcPts val="0"/>
              </a:spcAft>
              <a:buNone/>
            </a:pPr>
            <a:r>
              <a:rPr b="0" i="0" lang="en-US">
                <a:solidFill>
                  <a:schemeClr val="dk1"/>
                </a:solidFill>
                <a:latin typeface="Calibri"/>
                <a:ea typeface="Calibri"/>
                <a:cs typeface="Calibri"/>
                <a:sym typeface="Calibri"/>
              </a:rPr>
              <a:t>|</a:t>
            </a:r>
            <a:endParaRPr/>
          </a:p>
          <a:p>
            <a:pPr indent="0" lvl="0" marL="0" rtl="0" algn="l">
              <a:spcBef>
                <a:spcPts val="0"/>
              </a:spcBef>
              <a:spcAft>
                <a:spcPts val="0"/>
              </a:spcAft>
              <a:buNone/>
            </a:pPr>
            <a:r>
              <a:rPr lang="en-US">
                <a:latin typeface="Calibri"/>
                <a:ea typeface="Calibri"/>
                <a:cs typeface="Calibri"/>
                <a:sym typeface="Calibri"/>
              </a:rPr>
              <a:t>|If students have questions about how to configure a CloudFront distribution, this page is a helpful resource for you to respond with screenshots.</a:t>
            </a:r>
            <a:endParaRPr/>
          </a:p>
          <a:p>
            <a:pPr indent="0" lvl="0" marL="0" rtl="0" algn="l">
              <a:spcBef>
                <a:spcPts val="0"/>
              </a:spcBef>
              <a:spcAft>
                <a:spcPts val="0"/>
              </a:spcAft>
              <a:buNone/>
            </a:pPr>
            <a:r>
              <a:rPr lang="en-US">
                <a:latin typeface="Calibri"/>
                <a:ea typeface="Calibri"/>
                <a:cs typeface="Calibri"/>
                <a:sym typeface="Calibri"/>
              </a:rPr>
              <a:t>|</a:t>
            </a:r>
            <a:endParaRPr/>
          </a:p>
          <a:p>
            <a:pPr indent="0" lvl="0" marL="0" rtl="0" algn="l">
              <a:spcBef>
                <a:spcPts val="0"/>
              </a:spcBef>
              <a:spcAft>
                <a:spcPts val="0"/>
              </a:spcAft>
              <a:buNone/>
            </a:pPr>
            <a:r>
              <a:rPr b="1" lang="en-US">
                <a:latin typeface="Calibri"/>
                <a:ea typeface="Calibri"/>
                <a:cs typeface="Calibri"/>
                <a:sym typeface="Calibri"/>
              </a:rPr>
              <a:t>|Student notes</a:t>
            </a:r>
            <a:endParaRPr/>
          </a:p>
          <a:p>
            <a:pPr indent="0" lvl="0" marL="0" rtl="0" algn="l">
              <a:spcBef>
                <a:spcPts val="0"/>
              </a:spcBef>
              <a:spcAft>
                <a:spcPts val="0"/>
              </a:spcAft>
              <a:buNone/>
            </a:pPr>
            <a:r>
              <a:rPr lang="en-US">
                <a:solidFill>
                  <a:schemeClr val="dk1"/>
                </a:solidFill>
                <a:latin typeface="Calibri"/>
                <a:ea typeface="Calibri"/>
                <a:cs typeface="Calibri"/>
                <a:sym typeface="Calibri"/>
              </a:rPr>
              <a:t>When you want to use CloudFront to distribute your content, follow these steps: </a:t>
            </a:r>
            <a:endParaRPr/>
          </a:p>
          <a:p>
            <a:pPr indent="-228600" lvl="0" marL="228600" marR="0" rtl="0" algn="l">
              <a:spcBef>
                <a:spcPts val="0"/>
              </a:spcBef>
              <a:spcAft>
                <a:spcPts val="0"/>
              </a:spcAft>
              <a:buClr>
                <a:schemeClr val="dk1"/>
              </a:buClr>
              <a:buSzPts val="1200"/>
              <a:buFont typeface="Calibri"/>
              <a:buAutoNum type="arabicPeriod"/>
            </a:pPr>
            <a:r>
              <a:rPr lang="en-US">
                <a:solidFill>
                  <a:schemeClr val="dk1"/>
                </a:solidFill>
                <a:latin typeface="Calibri"/>
                <a:ea typeface="Calibri"/>
                <a:cs typeface="Calibri"/>
                <a:sym typeface="Calibri"/>
              </a:rPr>
              <a:t>You specify the </a:t>
            </a:r>
            <a:r>
              <a:rPr b="0" i="1" lang="en-US">
                <a:solidFill>
                  <a:schemeClr val="dk1"/>
                </a:solidFill>
                <a:latin typeface="Calibri"/>
                <a:ea typeface="Calibri"/>
                <a:cs typeface="Calibri"/>
                <a:sym typeface="Calibri"/>
              </a:rPr>
              <a:t>origin location </a:t>
            </a:r>
            <a:r>
              <a:rPr lang="en-US">
                <a:latin typeface="Calibri"/>
                <a:ea typeface="Calibri"/>
                <a:cs typeface="Calibri"/>
                <a:sym typeface="Calibri"/>
              </a:rPr>
              <a:t>from which CloudFront gets your files. These files will be distributed from CloudFront edge locations all over the world. An origin server stores the original, definitive version of your objects. If you're serving content over HTTP, your origin server is either an S3 bucket or an HTTP server, such as a web server. Your HTTP server can run on an EC2 instance or on an on-premises server that you manage. These servers are also known as </a:t>
            </a:r>
            <a:r>
              <a:rPr b="0" i="1" lang="en-US">
                <a:latin typeface="Calibri"/>
                <a:ea typeface="Calibri"/>
                <a:cs typeface="Calibri"/>
                <a:sym typeface="Calibri"/>
              </a:rPr>
              <a:t>custom origins</a:t>
            </a:r>
            <a:r>
              <a:rPr i="1" lang="en-US">
                <a:latin typeface="Calibri"/>
                <a:ea typeface="Calibri"/>
                <a:cs typeface="Calibri"/>
                <a:sym typeface="Calibri"/>
              </a:rPr>
              <a:t>. </a:t>
            </a:r>
            <a:endParaRPr>
              <a:solidFill>
                <a:schemeClr val="dk1"/>
              </a:solidFill>
              <a:latin typeface="Calibri"/>
              <a:ea typeface="Calibri"/>
              <a:cs typeface="Calibri"/>
              <a:sym typeface="Calibri"/>
            </a:endParaRPr>
          </a:p>
          <a:p>
            <a:pPr indent="-228600" lvl="0" marL="228600" marR="0" rtl="0" algn="l">
              <a:spcBef>
                <a:spcPts val="0"/>
              </a:spcBef>
              <a:spcAft>
                <a:spcPts val="0"/>
              </a:spcAft>
              <a:buClr>
                <a:schemeClr val="dk1"/>
              </a:buClr>
              <a:buSzPts val="1200"/>
              <a:buFont typeface="Calibri"/>
              <a:buAutoNum type="arabicPeriod"/>
            </a:pPr>
            <a:r>
              <a:rPr lang="en-US">
                <a:latin typeface="Calibri"/>
                <a:ea typeface="Calibri"/>
                <a:cs typeface="Calibri"/>
                <a:sym typeface="Calibri"/>
              </a:rPr>
              <a:t>You create a CloudFront </a:t>
            </a:r>
            <a:r>
              <a:rPr b="0" i="1" lang="en-US">
                <a:latin typeface="Calibri"/>
                <a:ea typeface="Calibri"/>
                <a:cs typeface="Calibri"/>
                <a:sym typeface="Calibri"/>
              </a:rPr>
              <a:t>distribution</a:t>
            </a:r>
            <a:r>
              <a:rPr lang="en-US">
                <a:latin typeface="Calibri"/>
                <a:ea typeface="Calibri"/>
                <a:cs typeface="Calibri"/>
                <a:sym typeface="Calibri"/>
              </a:rPr>
              <a:t>, which tells CloudFront which custom origins to get your files from when users request the files through your website or application. At the same time, you specify details such as whether you want CloudFront to log all requests and whether you want the distribution to be enabled as soon as it's created. </a:t>
            </a:r>
            <a:endParaRPr/>
          </a:p>
          <a:p>
            <a:pPr indent="-228600" lvl="0" marL="228600" rtl="0" algn="l">
              <a:spcBef>
                <a:spcPts val="0"/>
              </a:spcBef>
              <a:spcAft>
                <a:spcPts val="0"/>
              </a:spcAft>
              <a:buClr>
                <a:schemeClr val="dk1"/>
              </a:buClr>
              <a:buSzPts val="1200"/>
              <a:buFont typeface="Calibri"/>
              <a:buAutoNum type="arabicPeriod"/>
            </a:pPr>
            <a:r>
              <a:rPr lang="en-US">
                <a:solidFill>
                  <a:schemeClr val="dk1"/>
                </a:solidFill>
                <a:latin typeface="Calibri"/>
                <a:ea typeface="Calibri"/>
                <a:cs typeface="Calibri"/>
                <a:sym typeface="Calibri"/>
              </a:rPr>
              <a:t>CloudFront becomes available and assigns a domain name to your new distribution.</a:t>
            </a:r>
            <a:endParaRPr/>
          </a:p>
          <a:p>
            <a:pPr indent="-228600" lvl="0" marL="228600" marR="0" rtl="0" algn="l">
              <a:spcBef>
                <a:spcPts val="0"/>
              </a:spcBef>
              <a:spcAft>
                <a:spcPts val="0"/>
              </a:spcAft>
              <a:buClr>
                <a:schemeClr val="dk1"/>
              </a:buClr>
              <a:buSzPts val="1200"/>
              <a:buFont typeface="Calibri"/>
              <a:buAutoNum type="arabicPeriod"/>
            </a:pPr>
            <a:r>
              <a:rPr lang="en-US">
                <a:solidFill>
                  <a:schemeClr val="dk1"/>
                </a:solidFill>
                <a:latin typeface="Calibri"/>
                <a:ea typeface="Calibri"/>
                <a:cs typeface="Calibri"/>
                <a:sym typeface="Calibri"/>
              </a:rPr>
              <a:t>CloudFront sends your distribution's configuration—but not the content—to all edge locations. </a:t>
            </a:r>
            <a:r>
              <a:rPr lang="en-US">
                <a:latin typeface="Calibri"/>
                <a:ea typeface="Calibri"/>
                <a:cs typeface="Calibri"/>
                <a:sym typeface="Calibri"/>
              </a:rPr>
              <a:t>Edge locations are collections of servers in geographically dispersed data centers where CloudFront caches copies of your objects.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8" name="Shape 848"/>
        <p:cNvGrpSpPr/>
        <p:nvPr/>
      </p:nvGrpSpPr>
      <p:grpSpPr>
        <a:xfrm>
          <a:off x="0" y="0"/>
          <a:ext cx="0" cy="0"/>
          <a:chOff x="0" y="0"/>
          <a:chExt cx="0" cy="0"/>
        </a:xfrm>
      </p:grpSpPr>
      <p:sp>
        <p:nvSpPr>
          <p:cNvPr id="849" name="Google Shape;849;p21:notes"/>
          <p:cNvSpPr/>
          <p:nvPr>
            <p:ph idx="2" type="sldImg"/>
          </p:nvPr>
        </p:nvSpPr>
        <p:spPr>
          <a:xfrm>
            <a:off x="960438" y="741363"/>
            <a:ext cx="4940300" cy="27797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50" name="Google Shape;850;p21:notes"/>
          <p:cNvSpPr txBox="1"/>
          <p:nvPr>
            <p:ph idx="1" type="body"/>
          </p:nvPr>
        </p:nvSpPr>
        <p:spPr>
          <a:xfrm>
            <a:off x="365760" y="3630168"/>
            <a:ext cx="6126480" cy="477316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a:latin typeface="Calibri"/>
                <a:ea typeface="Calibri"/>
                <a:cs typeface="Calibri"/>
                <a:sym typeface="Calibri"/>
              </a:rPr>
              <a:t>|Instructor notes</a:t>
            </a:r>
            <a:endParaRPr/>
          </a:p>
          <a:p>
            <a:pPr indent="0" lvl="0" marL="0" marR="0" rtl="0" algn="l">
              <a:spcBef>
                <a:spcPts val="0"/>
              </a:spcBef>
              <a:spcAft>
                <a:spcPts val="0"/>
              </a:spcAft>
              <a:buClr>
                <a:schemeClr val="dk1"/>
              </a:buClr>
              <a:buSzPts val="1200"/>
              <a:buFont typeface="Calibri"/>
              <a:buNone/>
            </a:pPr>
            <a:r>
              <a:rPr lang="en-US">
                <a:latin typeface="Calibri"/>
                <a:ea typeface="Calibri"/>
                <a:cs typeface="Calibri"/>
                <a:sym typeface="Calibri"/>
              </a:rPr>
              <a:t>|In the resource document, the link to the section titled “</a:t>
            </a:r>
            <a:r>
              <a:rPr b="0" i="0" lang="en-US">
                <a:solidFill>
                  <a:schemeClr val="dk1"/>
                </a:solidFill>
                <a:latin typeface="Calibri"/>
                <a:ea typeface="Calibri"/>
                <a:cs typeface="Calibri"/>
                <a:sym typeface="Calibri"/>
              </a:rPr>
              <a:t>Managing How Long Content Stays in the Cache (Expiration)” of the </a:t>
            </a:r>
            <a:r>
              <a:rPr b="0" i="1" lang="en-US">
                <a:solidFill>
                  <a:schemeClr val="dk1"/>
                </a:solidFill>
                <a:latin typeface="Calibri"/>
                <a:ea typeface="Calibri"/>
                <a:cs typeface="Calibri"/>
                <a:sym typeface="Calibri"/>
              </a:rPr>
              <a:t>Amazon CloudFront Developer Guide </a:t>
            </a:r>
            <a:r>
              <a:rPr b="0" i="0" lang="en-US">
                <a:solidFill>
                  <a:schemeClr val="dk1"/>
                </a:solidFill>
                <a:latin typeface="Calibri"/>
                <a:ea typeface="Calibri"/>
                <a:cs typeface="Calibri"/>
                <a:sym typeface="Calibri"/>
              </a:rPr>
              <a:t>is included. You will find examples of different origin headers and TTL settings and how they affect caching as concrete examples to share with your students.</a:t>
            </a:r>
            <a:endParaRPr>
              <a:latin typeface="Calibri"/>
              <a:ea typeface="Calibri"/>
              <a:cs typeface="Calibri"/>
              <a:sym typeface="Calibri"/>
            </a:endParaRPr>
          </a:p>
          <a:p>
            <a:pPr indent="0" lvl="0" marL="0" marR="0" rtl="0" algn="l">
              <a:spcBef>
                <a:spcPts val="0"/>
              </a:spcBef>
              <a:spcAft>
                <a:spcPts val="0"/>
              </a:spcAft>
              <a:buClr>
                <a:schemeClr val="dk1"/>
              </a:buClr>
              <a:buSzPts val="1200"/>
              <a:buFont typeface="Calibri"/>
              <a:buNone/>
            </a:pPr>
            <a:r>
              <a:rPr lang="en-US">
                <a:latin typeface="Calibri"/>
                <a:ea typeface="Calibri"/>
                <a:cs typeface="Calibri"/>
                <a:sym typeface="Calibri"/>
              </a:rPr>
              <a:t>|</a:t>
            </a:r>
            <a:endParaRPr/>
          </a:p>
          <a:p>
            <a:pPr indent="0" lvl="0" marL="0" rtl="0" algn="l">
              <a:spcBef>
                <a:spcPts val="0"/>
              </a:spcBef>
              <a:spcAft>
                <a:spcPts val="0"/>
              </a:spcAft>
              <a:buNone/>
            </a:pPr>
            <a:r>
              <a:rPr b="1" lang="en-US">
                <a:latin typeface="Calibri"/>
                <a:ea typeface="Calibri"/>
                <a:cs typeface="Calibri"/>
                <a:sym typeface="Calibri"/>
              </a:rPr>
              <a:t>|Student notes</a:t>
            </a:r>
            <a:endParaRPr/>
          </a:p>
          <a:p>
            <a:pPr indent="0" lvl="0" marL="0" rtl="0" algn="l">
              <a:spcBef>
                <a:spcPts val="0"/>
              </a:spcBef>
              <a:spcAft>
                <a:spcPts val="0"/>
              </a:spcAft>
              <a:buNone/>
            </a:pPr>
            <a:r>
              <a:rPr b="0" i="0" lang="en-US">
                <a:solidFill>
                  <a:schemeClr val="dk1"/>
                </a:solidFill>
                <a:latin typeface="Calibri"/>
                <a:ea typeface="Calibri"/>
                <a:cs typeface="Calibri"/>
                <a:sym typeface="Calibri"/>
              </a:rPr>
              <a:t>If you’re ever confused by a situation in which you’ve updated content, but you are still seeing stale content, one likely reason is that CloudFront is still serving up cached content. You can control CloudFront caching behavior with a combination of CloudFront minimum TTL specifications, maximum TTL specifications, content versioning, cache-control HTTP headers, and CloudFront invalidation requests. </a:t>
            </a:r>
            <a:endParaRPr/>
          </a:p>
          <a:p>
            <a:pPr indent="0" lvl="0" marL="0" rtl="0" algn="l">
              <a:spcBef>
                <a:spcPts val="0"/>
              </a:spcBef>
              <a:spcAft>
                <a:spcPts val="0"/>
              </a:spcAft>
              <a:buNone/>
            </a:pPr>
            <a:r>
              <a:t/>
            </a:r>
            <a:endParaRPr b="0" i="0">
              <a:solidFill>
                <a:schemeClr val="dk1"/>
              </a:solidFill>
              <a:latin typeface="Calibri"/>
              <a:ea typeface="Calibri"/>
              <a:cs typeface="Calibri"/>
              <a:sym typeface="Calibri"/>
            </a:endParaRPr>
          </a:p>
          <a:p>
            <a:pPr indent="0" lvl="0" marL="0" rtl="0" algn="l">
              <a:spcBef>
                <a:spcPts val="0"/>
              </a:spcBef>
              <a:spcAft>
                <a:spcPts val="0"/>
              </a:spcAft>
              <a:buNone/>
            </a:pPr>
            <a:r>
              <a:rPr b="0" i="0" lang="en-US">
                <a:solidFill>
                  <a:schemeClr val="dk1"/>
                </a:solidFill>
                <a:latin typeface="Calibri"/>
                <a:ea typeface="Calibri"/>
                <a:cs typeface="Calibri"/>
                <a:sym typeface="Calibri"/>
              </a:rPr>
              <a:t>CloudFront will typically serve cached content from an edge location until the content expires. After it expires, the next time that content is requested by an end user, CloudFront goes back to the origin location to fetch the content and then cache it. CloudFront edge locations automatically expire content after maximum TTL seconds elapse (by default, this is 24 hours). For managing how long content is cached, the best practice is to understand and use the four approaches together:</a:t>
            </a:r>
            <a:endParaRPr/>
          </a:p>
          <a:p>
            <a:pPr indent="-171450" lvl="0" marL="171450" rtl="0" algn="l">
              <a:spcBef>
                <a:spcPts val="0"/>
              </a:spcBef>
              <a:spcAft>
                <a:spcPts val="0"/>
              </a:spcAft>
              <a:buClr>
                <a:schemeClr val="dk1"/>
              </a:buClr>
              <a:buSzPts val="1200"/>
              <a:buFont typeface="Arial"/>
              <a:buChar char="•"/>
            </a:pPr>
            <a:r>
              <a:rPr b="1" i="0" lang="en-US">
                <a:solidFill>
                  <a:schemeClr val="dk1"/>
                </a:solidFill>
                <a:latin typeface="Calibri"/>
                <a:ea typeface="Calibri"/>
                <a:cs typeface="Calibri"/>
                <a:sym typeface="Calibri"/>
              </a:rPr>
              <a:t>Set a maximum TTL value</a:t>
            </a:r>
            <a:r>
              <a:rPr b="0" i="0" lang="en-US">
                <a:solidFill>
                  <a:schemeClr val="dk1"/>
                </a:solidFill>
                <a:latin typeface="Calibri"/>
                <a:ea typeface="Calibri"/>
                <a:cs typeface="Calibri"/>
                <a:sym typeface="Calibri"/>
              </a:rPr>
              <a:t>: CloudFront may expire content anytime between the minimum TTL and maximum TTL. By default, each file automatically expires after 24 hours. You can change the default behavior and set the maximum TTL to be a relatively low value. The trade-off is that cached content expires faster because of the low maximum TTL value. This results in more frequent requests to your origin because the CloudFront caches need to be repopulated more often. </a:t>
            </a:r>
            <a:endParaRPr/>
          </a:p>
          <a:p>
            <a:pPr indent="-171450" lvl="0" marL="171450" marR="0" rtl="0" algn="l">
              <a:spcBef>
                <a:spcPts val="0"/>
              </a:spcBef>
              <a:spcAft>
                <a:spcPts val="0"/>
              </a:spcAft>
              <a:buClr>
                <a:schemeClr val="dk1"/>
              </a:buClr>
              <a:buSzPts val="1200"/>
              <a:buFont typeface="Arial"/>
              <a:buChar char="•"/>
            </a:pPr>
            <a:r>
              <a:rPr b="1" lang="en-US">
                <a:latin typeface="Calibri"/>
                <a:ea typeface="Calibri"/>
                <a:cs typeface="Calibri"/>
                <a:sym typeface="Calibri"/>
              </a:rPr>
              <a:t>Implement content versioning: </a:t>
            </a:r>
            <a:r>
              <a:rPr b="0" i="0" lang="en-US">
                <a:solidFill>
                  <a:schemeClr val="dk1"/>
                </a:solidFill>
                <a:latin typeface="Calibri"/>
                <a:ea typeface="Calibri"/>
                <a:cs typeface="Calibri"/>
                <a:sym typeface="Calibri"/>
              </a:rPr>
              <a:t>Every time you update content, embed a version identifier in the file names. It can be a timestamp, a sequential number, or any other information that you can use to distinguish between two versions of the same file. Content versioning has a clear benefit: it sidesteps CloudFront expiration behaviors altogether. Because new file names are involved, CloudFront immediately fetches the new files from the origin (and afterwards, cache them).</a:t>
            </a:r>
            <a:endParaRPr b="1">
              <a:latin typeface="Calibri"/>
              <a:ea typeface="Calibri"/>
              <a:cs typeface="Calibri"/>
              <a:sym typeface="Calibri"/>
            </a:endParaRPr>
          </a:p>
          <a:p>
            <a:pPr indent="-171450" lvl="0" marL="171450" marR="0" rtl="0" algn="l">
              <a:spcBef>
                <a:spcPts val="0"/>
              </a:spcBef>
              <a:spcAft>
                <a:spcPts val="0"/>
              </a:spcAft>
              <a:buClr>
                <a:schemeClr val="dk1"/>
              </a:buClr>
              <a:buSzPts val="1200"/>
              <a:buFont typeface="Arial"/>
              <a:buChar char="•"/>
            </a:pPr>
            <a:r>
              <a:rPr b="1" lang="en-US">
                <a:latin typeface="Calibri"/>
                <a:ea typeface="Calibri"/>
                <a:cs typeface="Calibri"/>
                <a:sym typeface="Calibri"/>
              </a:rPr>
              <a:t>Specify cache-control headers: </a:t>
            </a:r>
            <a:r>
              <a:rPr b="0" i="0" lang="en-US">
                <a:solidFill>
                  <a:schemeClr val="dk1"/>
                </a:solidFill>
                <a:latin typeface="Calibri"/>
                <a:ea typeface="Calibri"/>
                <a:cs typeface="Calibri"/>
                <a:sym typeface="Calibri"/>
              </a:rPr>
              <a:t>You can manage CloudFront expiration behavior by specifying Cache-Control headers for your website content. If you keep the minimum TTL at the default 0 seconds, then CloudFront honors any Cache-Control: max-age HTTP header that is individually set for your content. This gives you more precise control over content expiration for individual files.</a:t>
            </a:r>
            <a:endParaRPr b="1">
              <a:latin typeface="Calibri"/>
              <a:ea typeface="Calibri"/>
              <a:cs typeface="Calibri"/>
              <a:sym typeface="Calibri"/>
            </a:endParaRPr>
          </a:p>
          <a:p>
            <a:pPr indent="-171450" lvl="0" marL="171450" marR="0" rtl="0" algn="l">
              <a:spcBef>
                <a:spcPts val="0"/>
              </a:spcBef>
              <a:spcAft>
                <a:spcPts val="0"/>
              </a:spcAft>
              <a:buClr>
                <a:schemeClr val="dk1"/>
              </a:buClr>
              <a:buSzPts val="1200"/>
              <a:buFont typeface="Arial"/>
              <a:buChar char="•"/>
            </a:pPr>
            <a:r>
              <a:rPr b="1" lang="en-US">
                <a:latin typeface="Calibri"/>
                <a:ea typeface="Calibri"/>
                <a:cs typeface="Calibri"/>
                <a:sym typeface="Calibri"/>
              </a:rPr>
              <a:t>Use CloudFront invalidation requests: </a:t>
            </a:r>
            <a:r>
              <a:rPr b="0" i="0" lang="en-US">
                <a:solidFill>
                  <a:schemeClr val="dk1"/>
                </a:solidFill>
                <a:latin typeface="Calibri"/>
                <a:ea typeface="Calibri"/>
                <a:cs typeface="Calibri"/>
                <a:sym typeface="Calibri"/>
              </a:rPr>
              <a:t>CloudFront invalidation requests are a way to force CloudFront to expire content. Invalidation requests aren’t immediate. It takes several minutes from the time that you submit one to the time that CloudFront actually expires the content. CloudFront gives you the ability to specify which content should be invalidated. </a:t>
            </a:r>
            <a:r>
              <a:rPr lang="en-US">
                <a:latin typeface="Calibri"/>
                <a:ea typeface="Calibri"/>
                <a:cs typeface="Calibri"/>
                <a:sym typeface="Calibri"/>
              </a:rPr>
              <a:t>You should use this method sparingly and only for individual objects. </a:t>
            </a:r>
            <a:r>
              <a:rPr b="0" i="0" lang="en-US">
                <a:solidFill>
                  <a:schemeClr val="dk1"/>
                </a:solidFill>
                <a:latin typeface="Calibri"/>
                <a:ea typeface="Calibri"/>
                <a:cs typeface="Calibri"/>
                <a:sym typeface="Calibri"/>
              </a:rPr>
              <a:t>The next time a viewer requests the file, CloudFront returns to the origin to fetch the latest version of the file.</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2" name="Shape 862"/>
        <p:cNvGrpSpPr/>
        <p:nvPr/>
      </p:nvGrpSpPr>
      <p:grpSpPr>
        <a:xfrm>
          <a:off x="0" y="0"/>
          <a:ext cx="0" cy="0"/>
          <a:chOff x="0" y="0"/>
          <a:chExt cx="0" cy="0"/>
        </a:xfrm>
      </p:grpSpPr>
      <p:sp>
        <p:nvSpPr>
          <p:cNvPr id="863" name="Google Shape;863;p22:notes"/>
          <p:cNvSpPr/>
          <p:nvPr>
            <p:ph idx="2" type="sldImg"/>
          </p:nvPr>
        </p:nvSpPr>
        <p:spPr>
          <a:xfrm>
            <a:off x="960438" y="741363"/>
            <a:ext cx="4940300" cy="27797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64" name="Google Shape;864;p22:notes"/>
          <p:cNvSpPr txBox="1"/>
          <p:nvPr>
            <p:ph idx="1" type="body"/>
          </p:nvPr>
        </p:nvSpPr>
        <p:spPr>
          <a:xfrm>
            <a:off x="365760" y="3630168"/>
            <a:ext cx="6126480" cy="477316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a:latin typeface="Calibri"/>
                <a:ea typeface="Calibri"/>
                <a:cs typeface="Calibri"/>
                <a:sym typeface="Calibri"/>
              </a:rPr>
              <a:t>|Instructor notes</a:t>
            </a:r>
            <a:endParaRPr/>
          </a:p>
          <a:p>
            <a:pPr indent="0" lvl="0" marL="0" marR="0" rtl="0" algn="l">
              <a:spcBef>
                <a:spcPts val="0"/>
              </a:spcBef>
              <a:spcAft>
                <a:spcPts val="0"/>
              </a:spcAft>
              <a:buClr>
                <a:schemeClr val="dk1"/>
              </a:buClr>
              <a:buSzPts val="1200"/>
              <a:buFont typeface="Calibri"/>
              <a:buNone/>
            </a:pPr>
            <a:r>
              <a:rPr lang="en-US">
                <a:latin typeface="Calibri"/>
                <a:ea typeface="Calibri"/>
                <a:cs typeface="Calibri"/>
                <a:sym typeface="Calibri"/>
              </a:rPr>
              <a:t>|</a:t>
            </a:r>
            <a:r>
              <a:rPr b="0" i="0" lang="en-US">
                <a:solidFill>
                  <a:schemeClr val="dk1"/>
                </a:solidFill>
                <a:latin typeface="Calibri"/>
                <a:ea typeface="Calibri"/>
                <a:cs typeface="Calibri"/>
                <a:sym typeface="Calibri"/>
              </a:rPr>
              <a:t>For more information, see the </a:t>
            </a:r>
            <a:r>
              <a:rPr lang="en-US">
                <a:latin typeface="Calibri"/>
                <a:ea typeface="Calibri"/>
                <a:cs typeface="Calibri"/>
                <a:sym typeface="Calibri"/>
              </a:rPr>
              <a:t>Amazon Elastic Transcoder</a:t>
            </a:r>
            <a:r>
              <a:rPr b="0" i="0" lang="en-US">
                <a:solidFill>
                  <a:schemeClr val="dk1"/>
                </a:solidFill>
                <a:latin typeface="Calibri"/>
                <a:ea typeface="Calibri"/>
                <a:cs typeface="Calibri"/>
                <a:sym typeface="Calibri"/>
              </a:rPr>
              <a:t> documentation link on the content resources page of your online course.</a:t>
            </a:r>
            <a:endParaRPr/>
          </a:p>
          <a:p>
            <a:pPr indent="0" lvl="0" marL="0" marR="0" rtl="0" algn="l">
              <a:spcBef>
                <a:spcPts val="0"/>
              </a:spcBef>
              <a:spcAft>
                <a:spcPts val="0"/>
              </a:spcAft>
              <a:buClr>
                <a:schemeClr val="dk1"/>
              </a:buClr>
              <a:buSzPts val="1200"/>
              <a:buFont typeface="Calibri"/>
              <a:buNone/>
            </a:pPr>
            <a:r>
              <a:rPr lang="en-US">
                <a:latin typeface="Calibri"/>
                <a:ea typeface="Calibri"/>
                <a:cs typeface="Calibri"/>
                <a:sym typeface="Calibri"/>
              </a:rPr>
              <a:t>|This architecture prepares students for the CloudFront lab. </a:t>
            </a:r>
            <a:endParaRPr>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200"/>
              <a:buFont typeface="Calibri"/>
              <a:buNone/>
            </a:pPr>
            <a:r>
              <a:rPr lang="en-US">
                <a:latin typeface="Calibri"/>
                <a:ea typeface="Calibri"/>
                <a:cs typeface="Calibri"/>
                <a:sym typeface="Calibri"/>
              </a:rPr>
              <a:t>|</a:t>
            </a:r>
            <a:endParaRPr/>
          </a:p>
          <a:p>
            <a:pPr indent="0" lvl="0" marL="0" rtl="0" algn="l">
              <a:spcBef>
                <a:spcPts val="0"/>
              </a:spcBef>
              <a:spcAft>
                <a:spcPts val="0"/>
              </a:spcAft>
              <a:buNone/>
            </a:pPr>
            <a:r>
              <a:rPr b="1" lang="en-US">
                <a:latin typeface="Calibri"/>
                <a:ea typeface="Calibri"/>
                <a:cs typeface="Calibri"/>
                <a:sym typeface="Calibri"/>
              </a:rPr>
              <a:t>|Student notes</a:t>
            </a:r>
            <a:endParaRPr/>
          </a:p>
          <a:p>
            <a:pPr indent="0" lvl="0" marL="0" marR="0" rtl="0" algn="l">
              <a:spcBef>
                <a:spcPts val="0"/>
              </a:spcBef>
              <a:spcAft>
                <a:spcPts val="0"/>
              </a:spcAft>
              <a:buClr>
                <a:schemeClr val="dk1"/>
              </a:buClr>
              <a:buSzPts val="1200"/>
              <a:buFont typeface="Calibri"/>
              <a:buNone/>
            </a:pPr>
            <a:r>
              <a:rPr lang="en-US">
                <a:solidFill>
                  <a:schemeClr val="dk1"/>
                </a:solidFill>
                <a:latin typeface="Calibri"/>
                <a:ea typeface="Calibri"/>
                <a:cs typeface="Calibri"/>
                <a:sym typeface="Calibri"/>
              </a:rPr>
              <a:t>You can use CloudFront to deliver streaming videos. You must use an encoder to format and package video content before CloudFront can distribute it. After converting the video into the output formats, you host the converted content in an S3 bucket, which is your origin server. You then use CloudFront to deliver the segment files to users around the world.</a:t>
            </a:r>
            <a:endParaRPr/>
          </a:p>
          <a:p>
            <a:pPr indent="0" lvl="0" marL="0" marR="0" rtl="0" algn="l">
              <a:spcBef>
                <a:spcPts val="0"/>
              </a:spcBef>
              <a:spcAft>
                <a:spcPts val="0"/>
              </a:spcAft>
              <a:buClr>
                <a:schemeClr val="dk1"/>
              </a:buClr>
              <a:buSzPts val="1200"/>
              <a:buFont typeface="Calibri"/>
              <a:buNone/>
            </a:pPr>
            <a:r>
              <a:t/>
            </a:r>
            <a:endParaRPr b="0" i="0">
              <a:solidFill>
                <a:schemeClr val="dk1"/>
              </a:solidFill>
              <a:latin typeface="Calibri"/>
              <a:ea typeface="Calibri"/>
              <a:cs typeface="Calibri"/>
              <a:sym typeface="Calibri"/>
            </a:endParaRPr>
          </a:p>
          <a:p>
            <a:pPr indent="0" lvl="0" marL="0" rtl="0" algn="l">
              <a:spcBef>
                <a:spcPts val="0"/>
              </a:spcBef>
              <a:spcAft>
                <a:spcPts val="0"/>
              </a:spcAft>
              <a:buNone/>
            </a:pPr>
            <a:r>
              <a:rPr lang="en-US">
                <a:solidFill>
                  <a:schemeClr val="dk1"/>
                </a:solidFill>
                <a:latin typeface="Calibri"/>
                <a:ea typeface="Calibri"/>
                <a:cs typeface="Calibri"/>
                <a:sym typeface="Calibri"/>
              </a:rPr>
              <a:t>Examples of encoders include AWS Elemental MediaConvert and Amazon Elastic Transcoder. </a:t>
            </a:r>
            <a:r>
              <a:rPr b="0" i="0" lang="en-US">
                <a:solidFill>
                  <a:schemeClr val="dk1"/>
                </a:solidFill>
                <a:latin typeface="Calibri"/>
                <a:ea typeface="Calibri"/>
                <a:cs typeface="Calibri"/>
                <a:sym typeface="Calibri"/>
              </a:rPr>
              <a:t>Elastic Transcoder provides a way for developers to convert (or transcode) media files from their source format into versions that will play back on devices such as smartphones, tablets, and PCs. </a:t>
            </a:r>
            <a:r>
              <a:rPr lang="en-US">
                <a:solidFill>
                  <a:schemeClr val="dk1"/>
                </a:solidFill>
                <a:latin typeface="Calibri"/>
                <a:ea typeface="Calibri"/>
                <a:cs typeface="Calibri"/>
                <a:sym typeface="Calibri"/>
              </a:rPr>
              <a:t>The packaging process creates </a:t>
            </a:r>
            <a:r>
              <a:rPr i="1" lang="en-US">
                <a:solidFill>
                  <a:schemeClr val="dk1"/>
                </a:solidFill>
                <a:latin typeface="Calibri"/>
                <a:ea typeface="Calibri"/>
                <a:cs typeface="Calibri"/>
                <a:sym typeface="Calibri"/>
              </a:rPr>
              <a:t>segments</a:t>
            </a:r>
            <a:r>
              <a:rPr lang="en-US">
                <a:solidFill>
                  <a:schemeClr val="dk1"/>
                </a:solidFill>
                <a:latin typeface="Calibri"/>
                <a:ea typeface="Calibri"/>
                <a:cs typeface="Calibri"/>
                <a:sym typeface="Calibri"/>
              </a:rPr>
              <a:t>, which are static files that contain your audio, video, and captions content. It also generates manifest files, which describe which segments to play and the specific order to play them in. Package formats include Dynamic Adaptive Streaming over HTTP (DASH, or MPEG-DASH), Apple HTTP Live Streaming (HLS), Microsoft Smooth Streaming, and Common Media Application Format (CMAF).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0" name="Shape 900"/>
        <p:cNvGrpSpPr/>
        <p:nvPr/>
      </p:nvGrpSpPr>
      <p:grpSpPr>
        <a:xfrm>
          <a:off x="0" y="0"/>
          <a:ext cx="0" cy="0"/>
          <a:chOff x="0" y="0"/>
          <a:chExt cx="0" cy="0"/>
        </a:xfrm>
      </p:grpSpPr>
      <p:sp>
        <p:nvSpPr>
          <p:cNvPr id="901" name="Google Shape;901;p23:notes"/>
          <p:cNvSpPr/>
          <p:nvPr>
            <p:ph idx="2" type="sldImg"/>
          </p:nvPr>
        </p:nvSpPr>
        <p:spPr>
          <a:xfrm>
            <a:off x="960438" y="741363"/>
            <a:ext cx="4940300" cy="27797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02" name="Google Shape;902;p23:notes"/>
          <p:cNvSpPr txBox="1"/>
          <p:nvPr>
            <p:ph idx="1" type="body"/>
          </p:nvPr>
        </p:nvSpPr>
        <p:spPr>
          <a:xfrm>
            <a:off x="365760" y="3630168"/>
            <a:ext cx="6126480" cy="477316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p>
          <a:p>
            <a:pPr indent="0" lvl="0" marL="0" rtl="0" algn="l">
              <a:spcBef>
                <a:spcPts val="0"/>
              </a:spcBef>
              <a:spcAft>
                <a:spcPts val="0"/>
              </a:spcAft>
              <a:buNone/>
            </a:pPr>
            <a:r>
              <a:rPr b="1" lang="en-US">
                <a:latin typeface="Calibri"/>
                <a:ea typeface="Calibri"/>
                <a:cs typeface="Calibri"/>
                <a:sym typeface="Calibri"/>
              </a:rPr>
              <a:t>|Instructor notes</a:t>
            </a:r>
            <a:endParaRPr/>
          </a:p>
          <a:p>
            <a:pPr indent="0" lvl="0" marL="0" marR="0" rtl="0" algn="l">
              <a:spcBef>
                <a:spcPts val="0"/>
              </a:spcBef>
              <a:spcAft>
                <a:spcPts val="0"/>
              </a:spcAft>
              <a:buClr>
                <a:schemeClr val="dk1"/>
              </a:buClr>
              <a:buSzPts val="1200"/>
              <a:buFont typeface="Calibri"/>
              <a:buNone/>
            </a:pPr>
            <a:r>
              <a:rPr lang="en-US">
                <a:latin typeface="Calibri"/>
                <a:ea typeface="Calibri"/>
                <a:cs typeface="Calibri"/>
                <a:sym typeface="Calibri"/>
              </a:rPr>
              <a:t>|</a:t>
            </a:r>
            <a:r>
              <a:rPr b="0" i="0" lang="en-US">
                <a:solidFill>
                  <a:schemeClr val="dk1"/>
                </a:solidFill>
                <a:latin typeface="Calibri"/>
                <a:ea typeface="Calibri"/>
                <a:cs typeface="Calibri"/>
                <a:sym typeface="Calibri"/>
              </a:rPr>
              <a:t>DDoS events occur when a threat actor sends traffic floods from multiple sources to disrupt the availability of a targeted application. The blog “How to Help Protect Dynamic Web Applications Against DDoS Attacks by Using Amazon CloudFront and Amazon Route 53” visually explains how Shield, CloudFront, and Route 53 work together to help protect against DDoS attacks. A link is provided on the content resources page of your online course.</a:t>
            </a:r>
            <a:endParaRPr>
              <a:latin typeface="Calibri"/>
              <a:ea typeface="Calibri"/>
              <a:cs typeface="Calibri"/>
              <a:sym typeface="Calibri"/>
            </a:endParaRPr>
          </a:p>
          <a:p>
            <a:pPr indent="0" lvl="0" marL="0" rtl="0" algn="l">
              <a:spcBef>
                <a:spcPts val="0"/>
              </a:spcBef>
              <a:spcAft>
                <a:spcPts val="0"/>
              </a:spcAft>
              <a:buNone/>
            </a:pPr>
            <a:r>
              <a:rPr lang="en-US">
                <a:latin typeface="Calibri"/>
                <a:ea typeface="Calibri"/>
                <a:cs typeface="Calibri"/>
                <a:sym typeface="Calibri"/>
              </a:rPr>
              <a:t>|</a:t>
            </a:r>
            <a:endParaRPr/>
          </a:p>
          <a:p>
            <a:pPr indent="0" lvl="0" marL="0" rtl="0" algn="l">
              <a:spcBef>
                <a:spcPts val="0"/>
              </a:spcBef>
              <a:spcAft>
                <a:spcPts val="0"/>
              </a:spcAft>
              <a:buNone/>
            </a:pPr>
            <a:r>
              <a:rPr b="1" lang="en-US">
                <a:latin typeface="Calibri"/>
                <a:ea typeface="Calibri"/>
                <a:cs typeface="Calibri"/>
                <a:sym typeface="Calibri"/>
              </a:rPr>
              <a:t>|Student notes</a:t>
            </a:r>
            <a:endParaRPr/>
          </a:p>
          <a:p>
            <a:pPr indent="0" lvl="0" marL="0" rtl="0" algn="l">
              <a:spcBef>
                <a:spcPts val="0"/>
              </a:spcBef>
              <a:spcAft>
                <a:spcPts val="0"/>
              </a:spcAft>
              <a:buNone/>
            </a:pPr>
            <a:r>
              <a:rPr b="1" lang="en-US">
                <a:solidFill>
                  <a:schemeClr val="dk1"/>
                </a:solidFill>
                <a:latin typeface="Calibri"/>
                <a:ea typeface="Calibri"/>
                <a:cs typeface="Calibri"/>
                <a:sym typeface="Calibri"/>
              </a:rPr>
              <a:t>Challenge</a:t>
            </a:r>
            <a:r>
              <a:rPr lang="en-US">
                <a:solidFill>
                  <a:schemeClr val="dk1"/>
                </a:solidFill>
                <a:latin typeface="Calibri"/>
                <a:ea typeface="Calibri"/>
                <a:cs typeface="Calibri"/>
                <a:sym typeface="Calibri"/>
              </a:rPr>
              <a:t>: </a:t>
            </a:r>
            <a:r>
              <a:rPr lang="en-US">
                <a:latin typeface="Calibri"/>
                <a:ea typeface="Calibri"/>
                <a:cs typeface="Calibri"/>
                <a:sym typeface="Calibri"/>
              </a:rPr>
              <a:t>Publicly accessible web applications and APIs are exposed to threats such as commonly occurring vulnerabilities described in the OWASP Top 10; SQL injection; automated requests; and HTTP floods (denial of service [DoS]) that affect availability, compromise security, or consume excessive resources. A DDoS attack is a deliberate attempt to make your website or application unavailable to users, for example, by flooding it with network traffic. To achieve this end, attackers use multiple sources to orchestrate an attack against a target. These sources might include distributed groups of malware-infected computers, routers, Internet of Things (IoT) devices, and other endpoints.</a:t>
            </a:r>
            <a:endParaRPr/>
          </a:p>
          <a:p>
            <a:pPr indent="0" lvl="0" marL="0" rtl="0" algn="l">
              <a:spcBef>
                <a:spcPts val="0"/>
              </a:spcBef>
              <a:spcAft>
                <a:spcPts val="0"/>
              </a:spcAft>
              <a:buNone/>
            </a:pPr>
            <a:r>
              <a:rPr lang="en-US">
                <a:latin typeface="Calibri"/>
                <a:ea typeface="Calibri"/>
                <a:cs typeface="Calibri"/>
                <a:sym typeface="Calibri"/>
              </a:rPr>
              <a:t> </a:t>
            </a:r>
            <a:endParaRPr/>
          </a:p>
          <a:p>
            <a:pPr indent="0" lvl="0" marL="0" marR="0" rtl="0" algn="l">
              <a:spcBef>
                <a:spcPts val="0"/>
              </a:spcBef>
              <a:spcAft>
                <a:spcPts val="0"/>
              </a:spcAft>
              <a:buClr>
                <a:schemeClr val="dk1"/>
              </a:buClr>
              <a:buSzPts val="1200"/>
              <a:buFont typeface="Calibri"/>
              <a:buNone/>
            </a:pPr>
            <a:r>
              <a:rPr b="1" lang="en-US">
                <a:solidFill>
                  <a:schemeClr val="dk1"/>
                </a:solidFill>
                <a:latin typeface="Calibri"/>
                <a:ea typeface="Calibri"/>
                <a:cs typeface="Calibri"/>
                <a:sym typeface="Calibri"/>
              </a:rPr>
              <a:t>Solution</a:t>
            </a:r>
            <a:r>
              <a:rPr lang="en-US">
                <a:solidFill>
                  <a:schemeClr val="dk1"/>
                </a:solidFill>
                <a:latin typeface="Calibri"/>
                <a:ea typeface="Calibri"/>
                <a:cs typeface="Calibri"/>
                <a:sym typeface="Calibri"/>
              </a:rPr>
              <a:t>: </a:t>
            </a:r>
            <a:r>
              <a:rPr lang="en-US">
                <a:latin typeface="Calibri"/>
                <a:ea typeface="Calibri"/>
                <a:cs typeface="Calibri"/>
                <a:sym typeface="Calibri"/>
              </a:rPr>
              <a:t>You can use CloudFront to improve the resiliency of your applications that run on AWS from DDoS attacks. </a:t>
            </a:r>
            <a:r>
              <a:rPr b="0" lang="en-US">
                <a:solidFill>
                  <a:schemeClr val="dk1"/>
                </a:solidFill>
                <a:latin typeface="Calibri"/>
                <a:ea typeface="Calibri"/>
                <a:cs typeface="Calibri"/>
                <a:sym typeface="Calibri"/>
              </a:rPr>
              <a:t>To protect your system from DDoS attacks, use CloudFront for distributing both static and dynamic content. </a:t>
            </a:r>
            <a:r>
              <a:rPr b="0" i="0" lang="en-US">
                <a:solidFill>
                  <a:schemeClr val="dk1"/>
                </a:solidFill>
                <a:latin typeface="Calibri"/>
                <a:ea typeface="Calibri"/>
                <a:cs typeface="Calibri"/>
                <a:sym typeface="Calibri"/>
              </a:rPr>
              <a:t>The following combined features help ensure that your application origin receives only well-formed web requests and that it's protected against common web threats:</a:t>
            </a:r>
            <a:endParaRPr b="0">
              <a:solidFill>
                <a:schemeClr val="dk1"/>
              </a:solidFill>
              <a:latin typeface="Calibri"/>
              <a:ea typeface="Calibri"/>
              <a:cs typeface="Calibri"/>
              <a:sym typeface="Calibri"/>
            </a:endParaRPr>
          </a:p>
          <a:p>
            <a:pPr indent="-171450" lvl="0" marL="171450" rtl="0" algn="l">
              <a:spcBef>
                <a:spcPts val="0"/>
              </a:spcBef>
              <a:spcAft>
                <a:spcPts val="0"/>
              </a:spcAft>
              <a:buClr>
                <a:schemeClr val="dk1"/>
              </a:buClr>
              <a:buSzPts val="1200"/>
              <a:buFont typeface="Arial"/>
              <a:buChar char="•"/>
            </a:pPr>
            <a:r>
              <a:rPr lang="en-US">
                <a:latin typeface="Calibri"/>
                <a:ea typeface="Calibri"/>
                <a:cs typeface="Calibri"/>
                <a:sym typeface="Calibri"/>
              </a:rPr>
              <a:t>A DNS service, such as Amazon Route 53, can effectively connect users’ requests to a CloudFront distribution. The CloudFront distribution then proxies requests for dynamic content to the infrastructure that hosts your application’s endpoints. Both Route 53 DNS requests and subsequent application traffic that are routed through CloudFront are inspected inline. Always-on monitoring, anomaly detection, and mitigation against common infrastructure DDoS attacks are built into both Route 53 and CloudFront.</a:t>
            </a:r>
            <a:endParaRPr/>
          </a:p>
          <a:p>
            <a:pPr indent="-171450" lvl="0" marL="171450" rtl="0" algn="l">
              <a:spcBef>
                <a:spcPts val="0"/>
              </a:spcBef>
              <a:spcAft>
                <a:spcPts val="0"/>
              </a:spcAft>
              <a:buClr>
                <a:schemeClr val="dk1"/>
              </a:buClr>
              <a:buSzPts val="1200"/>
              <a:buFont typeface="Arial"/>
              <a:buChar char="•"/>
            </a:pPr>
            <a:r>
              <a:rPr lang="en-US">
                <a:latin typeface="Calibri"/>
                <a:ea typeface="Calibri"/>
                <a:cs typeface="Calibri"/>
                <a:sym typeface="Calibri"/>
              </a:rPr>
              <a:t>AWS WAF analyzes incoming requests and helps you block these types of threats before they reach your servers. You can secure your CloudFront distributions with AWS WAF by configuring your web access control list (web ACL) containing the security rules that you’d like to enable. </a:t>
            </a:r>
            <a:r>
              <a:rPr b="0" i="0" lang="en-US">
                <a:solidFill>
                  <a:schemeClr val="dk1"/>
                </a:solidFill>
                <a:latin typeface="Calibri"/>
                <a:ea typeface="Calibri"/>
                <a:cs typeface="Calibri"/>
                <a:sym typeface="Calibri"/>
              </a:rPr>
              <a:t>CloudFront creates an AWS WAF web ACL, configures rules to protect your servers from common web threats, and attaches the web ACL to the CloudFront distribution for you. </a:t>
            </a:r>
            <a:endParaRPr/>
          </a:p>
          <a:p>
            <a:pPr indent="-171450" lvl="0" marL="171450" rtl="0" algn="l">
              <a:spcBef>
                <a:spcPts val="0"/>
              </a:spcBef>
              <a:spcAft>
                <a:spcPts val="0"/>
              </a:spcAft>
              <a:buClr>
                <a:schemeClr val="dk1"/>
              </a:buClr>
              <a:buSzPts val="1200"/>
              <a:buFont typeface="Arial"/>
              <a:buChar char="•"/>
            </a:pPr>
            <a:r>
              <a:rPr b="0" i="0" lang="en-US">
                <a:solidFill>
                  <a:schemeClr val="dk1"/>
                </a:solidFill>
                <a:latin typeface="Calibri"/>
                <a:ea typeface="Calibri"/>
                <a:cs typeface="Calibri"/>
                <a:sym typeface="Calibri"/>
              </a:rPr>
              <a:t>Shield DDoS mitigation continually inspects traffic for CloudFront. Shield DDoS mitigations allow only traffic that's valid for web applications to pass through to the service. This provides automatic protection against many common DDoS vectors, such as UDP reflection attacks.</a:t>
            </a:r>
            <a:endParaRPr>
              <a:latin typeface="Calibri"/>
              <a:ea typeface="Calibri"/>
              <a:cs typeface="Calibri"/>
              <a:sym typeface="Calibri"/>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0" name="Shape 910"/>
        <p:cNvGrpSpPr/>
        <p:nvPr/>
      </p:nvGrpSpPr>
      <p:grpSpPr>
        <a:xfrm>
          <a:off x="0" y="0"/>
          <a:ext cx="0" cy="0"/>
          <a:chOff x="0" y="0"/>
          <a:chExt cx="0" cy="0"/>
        </a:xfrm>
      </p:grpSpPr>
      <p:sp>
        <p:nvSpPr>
          <p:cNvPr id="911" name="Google Shape;911;p24:notes"/>
          <p:cNvSpPr/>
          <p:nvPr>
            <p:ph idx="2" type="sldImg"/>
          </p:nvPr>
        </p:nvSpPr>
        <p:spPr>
          <a:xfrm>
            <a:off x="960438" y="741363"/>
            <a:ext cx="4940300" cy="27797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12" name="Google Shape;912;p24:notes"/>
          <p:cNvSpPr txBox="1"/>
          <p:nvPr>
            <p:ph idx="1" type="body"/>
          </p:nvPr>
        </p:nvSpPr>
        <p:spPr>
          <a:xfrm>
            <a:off x="365760" y="3630168"/>
            <a:ext cx="6126480" cy="477316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p>
          <a:p>
            <a:pPr indent="0" lvl="0" marL="0" rtl="0" algn="l">
              <a:spcBef>
                <a:spcPts val="0"/>
              </a:spcBef>
              <a:spcAft>
                <a:spcPts val="0"/>
              </a:spcAft>
              <a:buNone/>
            </a:pPr>
            <a:r>
              <a:rPr b="1" lang="en-US">
                <a:latin typeface="Calibri"/>
                <a:ea typeface="Calibri"/>
                <a:cs typeface="Calibri"/>
                <a:sym typeface="Calibri"/>
              </a:rPr>
              <a:t>|Instructor notes</a:t>
            </a:r>
            <a:endParaRPr/>
          </a:p>
          <a:p>
            <a:pPr indent="0" lvl="0" marL="0" rtl="0" algn="l">
              <a:spcBef>
                <a:spcPts val="0"/>
              </a:spcBef>
              <a:spcAft>
                <a:spcPts val="0"/>
              </a:spcAft>
              <a:buNone/>
            </a:pPr>
            <a:r>
              <a:rPr lang="en-US">
                <a:latin typeface="Calibri"/>
                <a:ea typeface="Calibri"/>
                <a:cs typeface="Calibri"/>
                <a:sym typeface="Calibri"/>
              </a:rPr>
              <a:t>|</a:t>
            </a:r>
            <a:endParaRPr/>
          </a:p>
          <a:p>
            <a:pPr indent="0" lvl="0" marL="0" rtl="0" algn="l">
              <a:spcBef>
                <a:spcPts val="0"/>
              </a:spcBef>
              <a:spcAft>
                <a:spcPts val="0"/>
              </a:spcAft>
              <a:buNone/>
            </a:pPr>
            <a:r>
              <a:rPr b="1" lang="en-US">
                <a:latin typeface="Calibri"/>
                <a:ea typeface="Calibri"/>
                <a:cs typeface="Calibri"/>
                <a:sym typeface="Calibri"/>
              </a:rPr>
              <a:t>|Student notes</a:t>
            </a:r>
            <a:endParaRPr/>
          </a:p>
          <a:p>
            <a:pPr indent="0" lvl="0" marL="0" rtl="0" algn="l">
              <a:spcBef>
                <a:spcPts val="0"/>
              </a:spcBef>
              <a:spcAft>
                <a:spcPts val="0"/>
              </a:spcAft>
              <a:buNone/>
            </a:pPr>
            <a:br>
              <a:rPr b="0" i="0" lang="en-US" u="sng" strike="noStrike">
                <a:solidFill>
                  <a:schemeClr val="hlink"/>
                </a:solidFill>
                <a:latin typeface="Calibri"/>
                <a:ea typeface="Calibri"/>
                <a:cs typeface="Calibri"/>
                <a:sym typeface="Calibri"/>
                <a:hlinkClick r:id="rId2"/>
              </a:rPr>
            </a:br>
            <a:endParaRPr b="1">
              <a:latin typeface="Calibri"/>
              <a:ea typeface="Calibri"/>
              <a:cs typeface="Calibri"/>
              <a:sym typeface="Calibri"/>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8" name="Shape 918"/>
        <p:cNvGrpSpPr/>
        <p:nvPr/>
      </p:nvGrpSpPr>
      <p:grpSpPr>
        <a:xfrm>
          <a:off x="0" y="0"/>
          <a:ext cx="0" cy="0"/>
          <a:chOff x="0" y="0"/>
          <a:chExt cx="0" cy="0"/>
        </a:xfrm>
      </p:grpSpPr>
      <p:sp>
        <p:nvSpPr>
          <p:cNvPr id="919" name="Google Shape;919;p25:notes"/>
          <p:cNvSpPr/>
          <p:nvPr>
            <p:ph idx="2" type="sldImg"/>
          </p:nvPr>
        </p:nvSpPr>
        <p:spPr>
          <a:xfrm>
            <a:off x="960438" y="741363"/>
            <a:ext cx="4940300" cy="27797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20" name="Google Shape;920;p25:notes"/>
          <p:cNvSpPr txBox="1"/>
          <p:nvPr>
            <p:ph idx="1" type="body"/>
          </p:nvPr>
        </p:nvSpPr>
        <p:spPr>
          <a:xfrm>
            <a:off x="365760" y="3630168"/>
            <a:ext cx="6126480" cy="477316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p>
          <a:p>
            <a:pPr indent="0" lvl="0" marL="0" rtl="0" algn="l">
              <a:spcBef>
                <a:spcPts val="0"/>
              </a:spcBef>
              <a:spcAft>
                <a:spcPts val="0"/>
              </a:spcAft>
              <a:buNone/>
            </a:pPr>
            <a:r>
              <a:rPr b="1" lang="en-US">
                <a:latin typeface="Calibri"/>
                <a:ea typeface="Calibri"/>
                <a:cs typeface="Calibri"/>
                <a:sym typeface="Calibri"/>
              </a:rPr>
              <a:t>|Instructor notes</a:t>
            </a:r>
            <a:endParaRPr/>
          </a:p>
          <a:p>
            <a:pPr indent="0" lvl="0" marL="0" rtl="0" algn="l">
              <a:spcBef>
                <a:spcPts val="0"/>
              </a:spcBef>
              <a:spcAft>
                <a:spcPts val="0"/>
              </a:spcAft>
              <a:buNone/>
            </a:pPr>
            <a:r>
              <a:rPr lang="en-US">
                <a:latin typeface="Calibri"/>
                <a:ea typeface="Calibri"/>
                <a:cs typeface="Calibri"/>
                <a:sym typeface="Calibri"/>
              </a:rPr>
              <a:t>|</a:t>
            </a:r>
            <a:endParaRPr/>
          </a:p>
          <a:p>
            <a:pPr indent="0" lvl="0" marL="0" rtl="0" algn="l">
              <a:spcBef>
                <a:spcPts val="0"/>
              </a:spcBef>
              <a:spcAft>
                <a:spcPts val="0"/>
              </a:spcAft>
              <a:buNone/>
            </a:pPr>
            <a:r>
              <a:rPr b="1" lang="en-US">
                <a:latin typeface="Calibri"/>
                <a:ea typeface="Calibri"/>
                <a:cs typeface="Calibri"/>
                <a:sym typeface="Calibri"/>
              </a:rPr>
              <a:t>|Student notes</a:t>
            </a:r>
            <a:endParaRPr/>
          </a:p>
          <a:p>
            <a:pPr indent="0" lvl="0" marL="0" rtl="0" algn="l">
              <a:spcBef>
                <a:spcPts val="0"/>
              </a:spcBef>
              <a:spcAft>
                <a:spcPts val="0"/>
              </a:spcAft>
              <a:buNone/>
            </a:pPr>
            <a:r>
              <a:rPr lang="en-US">
                <a:latin typeface="Calibri"/>
                <a:ea typeface="Calibri"/>
                <a:cs typeface="Calibri"/>
                <a:sym typeface="Calibri"/>
              </a:rPr>
              <a:t>You will now complete a lab. The next slides summarize what you will do in the lab, and you will find the detailed instructions in the lab environment.</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4" name="Shape 924"/>
        <p:cNvGrpSpPr/>
        <p:nvPr/>
      </p:nvGrpSpPr>
      <p:grpSpPr>
        <a:xfrm>
          <a:off x="0" y="0"/>
          <a:ext cx="0" cy="0"/>
          <a:chOff x="0" y="0"/>
          <a:chExt cx="0" cy="0"/>
        </a:xfrm>
      </p:grpSpPr>
      <p:sp>
        <p:nvSpPr>
          <p:cNvPr id="925" name="Google Shape;925;p26:notes"/>
          <p:cNvSpPr/>
          <p:nvPr>
            <p:ph idx="2" type="sldImg"/>
          </p:nvPr>
        </p:nvSpPr>
        <p:spPr>
          <a:xfrm>
            <a:off x="960438" y="741363"/>
            <a:ext cx="4940300" cy="27797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26" name="Google Shape;926;p26:notes"/>
          <p:cNvSpPr txBox="1"/>
          <p:nvPr>
            <p:ph idx="1" type="body"/>
          </p:nvPr>
        </p:nvSpPr>
        <p:spPr>
          <a:xfrm>
            <a:off x="365760" y="3630168"/>
            <a:ext cx="6126480" cy="477316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p>
          <a:p>
            <a:pPr indent="0" lvl="0" marL="0" rtl="0" algn="l">
              <a:spcBef>
                <a:spcPts val="0"/>
              </a:spcBef>
              <a:spcAft>
                <a:spcPts val="0"/>
              </a:spcAft>
              <a:buNone/>
            </a:pPr>
            <a:r>
              <a:rPr b="1" lang="en-US">
                <a:latin typeface="Calibri"/>
                <a:ea typeface="Calibri"/>
                <a:cs typeface="Calibri"/>
                <a:sym typeface="Calibri"/>
              </a:rPr>
              <a:t>|Instructor notes</a:t>
            </a:r>
            <a:endParaRPr/>
          </a:p>
          <a:p>
            <a:pPr indent="0" lvl="0" marL="0" rtl="0" algn="l">
              <a:spcBef>
                <a:spcPts val="0"/>
              </a:spcBef>
              <a:spcAft>
                <a:spcPts val="0"/>
              </a:spcAft>
              <a:buNone/>
            </a:pPr>
            <a:r>
              <a:rPr lang="en-US">
                <a:latin typeface="Calibri"/>
                <a:ea typeface="Calibri"/>
                <a:cs typeface="Calibri"/>
                <a:sym typeface="Calibri"/>
              </a:rPr>
              <a:t>|</a:t>
            </a:r>
            <a:endParaRPr/>
          </a:p>
          <a:p>
            <a:pPr indent="0" lvl="0" marL="0" rtl="0" algn="l">
              <a:spcBef>
                <a:spcPts val="0"/>
              </a:spcBef>
              <a:spcAft>
                <a:spcPts val="0"/>
              </a:spcAft>
              <a:buNone/>
            </a:pPr>
            <a:r>
              <a:rPr b="1" lang="en-US">
                <a:latin typeface="Calibri"/>
                <a:ea typeface="Calibri"/>
                <a:cs typeface="Calibri"/>
                <a:sym typeface="Calibri"/>
              </a:rPr>
              <a:t>|Student notes</a:t>
            </a:r>
            <a:endParaRPr/>
          </a:p>
          <a:p>
            <a:pPr indent="0" lvl="0" marL="0" rtl="0" algn="l">
              <a:spcBef>
                <a:spcPts val="0"/>
              </a:spcBef>
              <a:spcAft>
                <a:spcPts val="0"/>
              </a:spcAft>
              <a:buNone/>
            </a:pPr>
            <a:r>
              <a:rPr lang="en-US">
                <a:latin typeface="Calibri"/>
                <a:ea typeface="Calibri"/>
                <a:cs typeface="Calibri"/>
                <a:sym typeface="Calibri"/>
              </a:rPr>
              <a:t>Access the lab environment through your online course to get additional details and complete the lab.</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2" name="Shape 932"/>
        <p:cNvGrpSpPr/>
        <p:nvPr/>
      </p:nvGrpSpPr>
      <p:grpSpPr>
        <a:xfrm>
          <a:off x="0" y="0"/>
          <a:ext cx="0" cy="0"/>
          <a:chOff x="0" y="0"/>
          <a:chExt cx="0" cy="0"/>
        </a:xfrm>
      </p:grpSpPr>
      <p:sp>
        <p:nvSpPr>
          <p:cNvPr id="933" name="Google Shape;933;p27:notes"/>
          <p:cNvSpPr/>
          <p:nvPr>
            <p:ph idx="2" type="sldImg"/>
          </p:nvPr>
        </p:nvSpPr>
        <p:spPr>
          <a:xfrm>
            <a:off x="960438" y="741363"/>
            <a:ext cx="4940300" cy="27797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34" name="Google Shape;934;p27:notes"/>
          <p:cNvSpPr txBox="1"/>
          <p:nvPr>
            <p:ph idx="1" type="body"/>
          </p:nvPr>
        </p:nvSpPr>
        <p:spPr>
          <a:xfrm>
            <a:off x="365760" y="3630168"/>
            <a:ext cx="6126480" cy="477316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p>
          <a:p>
            <a:pPr indent="0" lvl="0" marL="0" rtl="0" algn="l">
              <a:spcBef>
                <a:spcPts val="0"/>
              </a:spcBef>
              <a:spcAft>
                <a:spcPts val="0"/>
              </a:spcAft>
              <a:buNone/>
            </a:pPr>
            <a:r>
              <a:rPr b="1" lang="en-US">
                <a:latin typeface="Calibri"/>
                <a:ea typeface="Calibri"/>
                <a:cs typeface="Calibri"/>
                <a:sym typeface="Calibri"/>
              </a:rPr>
              <a:t>|Instructor notes</a:t>
            </a:r>
            <a:endParaRPr/>
          </a:p>
          <a:p>
            <a:pPr indent="0" lvl="0" marL="0" rtl="0" algn="l">
              <a:spcBef>
                <a:spcPts val="0"/>
              </a:spcBef>
              <a:spcAft>
                <a:spcPts val="0"/>
              </a:spcAft>
              <a:buNone/>
            </a:pPr>
            <a:r>
              <a:rPr lang="en-US">
                <a:latin typeface="Calibri"/>
                <a:ea typeface="Calibri"/>
                <a:cs typeface="Calibri"/>
                <a:sym typeface="Calibri"/>
              </a:rPr>
              <a:t>|Relevant before and after architectural diagrams are included in the lab instructions for each lab. You might find it helpful to pull the lab diagrams up as part of debriefing this lab.</a:t>
            </a:r>
            <a:br>
              <a:rPr lang="en-US">
                <a:latin typeface="Calibri"/>
                <a:ea typeface="Calibri"/>
                <a:cs typeface="Calibri"/>
                <a:sym typeface="Calibri"/>
              </a:rPr>
            </a:br>
            <a:r>
              <a:rPr lang="en-US">
                <a:latin typeface="Calibri"/>
                <a:ea typeface="Calibri"/>
                <a:cs typeface="Calibri"/>
                <a:sym typeface="Calibri"/>
              </a:rPr>
              <a:t>|</a:t>
            </a:r>
            <a:endParaRPr b="1">
              <a:latin typeface="Calibri"/>
              <a:ea typeface="Calibri"/>
              <a:cs typeface="Calibri"/>
              <a:sym typeface="Calibri"/>
            </a:endParaRPr>
          </a:p>
          <a:p>
            <a:pPr indent="0" lvl="0" marL="0" rtl="0" algn="l">
              <a:spcBef>
                <a:spcPts val="0"/>
              </a:spcBef>
              <a:spcAft>
                <a:spcPts val="0"/>
              </a:spcAft>
              <a:buClr>
                <a:schemeClr val="dk1"/>
              </a:buClr>
              <a:buSzPts val="1200"/>
              <a:buFont typeface="Arial"/>
              <a:buNone/>
            </a:pPr>
            <a:r>
              <a:rPr b="1" lang="en-US">
                <a:latin typeface="Calibri"/>
                <a:ea typeface="Calibri"/>
                <a:cs typeface="Calibri"/>
                <a:sym typeface="Calibri"/>
              </a:rPr>
              <a:t>|Suggested responses for question 1</a:t>
            </a:r>
            <a:r>
              <a:rPr lang="en-US">
                <a:latin typeface="Calibri"/>
                <a:ea typeface="Calibri"/>
                <a:cs typeface="Calibri"/>
                <a:sym typeface="Calibri"/>
              </a:rPr>
              <a:t>: What did you specify as the origin that will be used to deliver the multiple bit-rate files generated by Amazon Elastic Transcoder to end-user devices?</a:t>
            </a:r>
            <a:br>
              <a:rPr lang="en-US">
                <a:latin typeface="Calibri"/>
                <a:ea typeface="Calibri"/>
                <a:cs typeface="Calibri"/>
                <a:sym typeface="Calibri"/>
              </a:rPr>
            </a:br>
            <a:r>
              <a:rPr lang="en-US">
                <a:latin typeface="Calibri"/>
                <a:ea typeface="Calibri"/>
                <a:cs typeface="Calibri"/>
                <a:sym typeface="Calibri"/>
              </a:rPr>
              <a:t>|</a:t>
            </a:r>
            <a:br>
              <a:rPr lang="en-US">
                <a:latin typeface="Calibri"/>
                <a:ea typeface="Calibri"/>
                <a:cs typeface="Calibri"/>
                <a:sym typeface="Calibri"/>
              </a:rPr>
            </a:br>
            <a:r>
              <a:rPr lang="en-US">
                <a:latin typeface="Calibri"/>
                <a:ea typeface="Calibri"/>
                <a:cs typeface="Calibri"/>
                <a:sym typeface="Calibri"/>
              </a:rPr>
              <a:t>|You chose the S3 bucket that was created for you: awstrainingreinvent.</a:t>
            </a:r>
            <a:br>
              <a:rPr lang="en-US">
                <a:latin typeface="Calibri"/>
                <a:ea typeface="Calibri"/>
                <a:cs typeface="Calibri"/>
                <a:sym typeface="Calibri"/>
              </a:rPr>
            </a:br>
            <a:r>
              <a:rPr lang="en-US">
                <a:latin typeface="Calibri"/>
                <a:ea typeface="Calibri"/>
                <a:cs typeface="Calibri"/>
                <a:sym typeface="Calibri"/>
              </a:rPr>
              <a:t>|</a:t>
            </a:r>
            <a:br>
              <a:rPr lang="en-US">
                <a:latin typeface="Calibri"/>
                <a:ea typeface="Calibri"/>
                <a:cs typeface="Calibri"/>
                <a:sym typeface="Calibri"/>
              </a:rPr>
            </a:br>
            <a:r>
              <a:rPr lang="en-US">
                <a:latin typeface="Calibri"/>
                <a:ea typeface="Calibri"/>
                <a:cs typeface="Calibri"/>
                <a:sym typeface="Calibri"/>
              </a:rPr>
              <a:t>|When you create a CloudFront distribution, you specify the origin where CloudFront sends requests for the files. You can use several different kinds of origins with CloudFront. For example, you can use an S3 bucket, a MediaStore container, a MediaPackage channel, an Application Load Balancer, or a Lambda function URL.</a:t>
            </a:r>
            <a:br>
              <a:rPr lang="en-US">
                <a:latin typeface="Calibri"/>
                <a:ea typeface="Calibri"/>
                <a:cs typeface="Calibri"/>
                <a:sym typeface="Calibri"/>
              </a:rPr>
            </a:br>
            <a:r>
              <a:rPr lang="en-US">
                <a:latin typeface="Calibri"/>
                <a:ea typeface="Calibri"/>
                <a:cs typeface="Calibri"/>
                <a:sym typeface="Calibri"/>
              </a:rPr>
              <a:t>|</a:t>
            </a:r>
            <a:br>
              <a:rPr lang="en-US">
                <a:latin typeface="Calibri"/>
                <a:ea typeface="Calibri"/>
                <a:cs typeface="Calibri"/>
                <a:sym typeface="Calibri"/>
              </a:rPr>
            </a:br>
            <a:r>
              <a:rPr lang="en-US">
                <a:latin typeface="Calibri"/>
                <a:ea typeface="Calibri"/>
                <a:cs typeface="Calibri"/>
                <a:sym typeface="Calibri"/>
              </a:rPr>
              <a:t>|</a:t>
            </a:r>
            <a:r>
              <a:rPr b="1" lang="en-US">
                <a:latin typeface="Calibri"/>
                <a:ea typeface="Calibri"/>
                <a:cs typeface="Calibri"/>
                <a:sym typeface="Calibri"/>
              </a:rPr>
              <a:t>Suggested responses for question 2</a:t>
            </a:r>
            <a:r>
              <a:rPr lang="en-US">
                <a:latin typeface="Calibri"/>
                <a:ea typeface="Calibri"/>
                <a:cs typeface="Calibri"/>
                <a:sym typeface="Calibri"/>
              </a:rPr>
              <a:t>: Which two components does the playback URL that plays through Amazon CloudFront consist of?</a:t>
            </a:r>
            <a:endParaRPr/>
          </a:p>
          <a:p>
            <a:pPr indent="-171450" lvl="0" marL="171450" rtl="0" algn="l">
              <a:spcBef>
                <a:spcPts val="0"/>
              </a:spcBef>
              <a:spcAft>
                <a:spcPts val="0"/>
              </a:spcAft>
              <a:buClr>
                <a:schemeClr val="dk1"/>
              </a:buClr>
              <a:buSzPts val="1200"/>
              <a:buFont typeface="Arial"/>
              <a:buChar char="•"/>
            </a:pPr>
            <a:r>
              <a:rPr lang="en-US">
                <a:latin typeface="Calibri"/>
                <a:ea typeface="Calibri"/>
                <a:cs typeface="Calibri"/>
                <a:sym typeface="Calibri"/>
              </a:rPr>
              <a:t>|CloudFront domain name</a:t>
            </a:r>
            <a:endParaRPr/>
          </a:p>
          <a:p>
            <a:pPr indent="-171450" lvl="0" marL="171450" rtl="0" algn="l">
              <a:spcBef>
                <a:spcPts val="0"/>
              </a:spcBef>
              <a:spcAft>
                <a:spcPts val="0"/>
              </a:spcAft>
              <a:buClr>
                <a:schemeClr val="dk1"/>
              </a:buClr>
              <a:buSzPts val="1200"/>
              <a:buFont typeface="Arial"/>
              <a:buChar char="•"/>
            </a:pPr>
            <a:r>
              <a:rPr lang="en-US">
                <a:latin typeface="Calibri"/>
                <a:ea typeface="Calibri"/>
                <a:cs typeface="Calibri"/>
                <a:sym typeface="Calibri"/>
              </a:rPr>
              <a:t>|Path of the playlist file in the S3 bucket (output generated by Elastic Transcoder): The following is an example: http:// domain name&gt;/&lt;playlist file path in Amazon S3 bucket&gt;</a:t>
            </a:r>
            <a:endParaRPr b="1">
              <a:latin typeface="Calibri"/>
              <a:ea typeface="Calibri"/>
              <a:cs typeface="Calibri"/>
              <a:sym typeface="Calibri"/>
            </a:endParaRPr>
          </a:p>
          <a:p>
            <a:pPr indent="0" lvl="0" marL="0" rtl="0" algn="l">
              <a:spcBef>
                <a:spcPts val="0"/>
              </a:spcBef>
              <a:spcAft>
                <a:spcPts val="0"/>
              </a:spcAft>
              <a:buNone/>
            </a:pPr>
            <a:r>
              <a:rPr lang="en-US">
                <a:latin typeface="Calibri"/>
                <a:ea typeface="Calibri"/>
                <a:cs typeface="Calibri"/>
                <a:sym typeface="Calibri"/>
              </a:rPr>
              <a:t>|</a:t>
            </a:r>
            <a:endParaRPr/>
          </a:p>
          <a:p>
            <a:pPr indent="0" lvl="0" marL="0" rtl="0" algn="l">
              <a:spcBef>
                <a:spcPts val="0"/>
              </a:spcBef>
              <a:spcAft>
                <a:spcPts val="0"/>
              </a:spcAft>
              <a:buNone/>
            </a:pPr>
            <a:r>
              <a:rPr b="1" lang="en-US">
                <a:latin typeface="Calibri"/>
                <a:ea typeface="Calibri"/>
                <a:cs typeface="Calibri"/>
                <a:sym typeface="Calibri"/>
              </a:rPr>
              <a:t>|Student notes</a:t>
            </a:r>
            <a:br>
              <a:rPr lang="en-US">
                <a:latin typeface="Calibri"/>
                <a:ea typeface="Calibri"/>
                <a:cs typeface="Calibri"/>
                <a:sym typeface="Calibri"/>
              </a:rPr>
            </a:br>
            <a:r>
              <a:rPr lang="en-US">
                <a:latin typeface="Calibri"/>
                <a:ea typeface="Calibri"/>
                <a:cs typeface="Calibri"/>
                <a:sym typeface="Calibri"/>
              </a:rPr>
              <a:t>Your instructor might review these questions with you, or you might review them on your own. Use this opportunity to extend your thinking about the tasks that you performed during the lab.</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9" name="Shape 939"/>
        <p:cNvGrpSpPr/>
        <p:nvPr/>
      </p:nvGrpSpPr>
      <p:grpSpPr>
        <a:xfrm>
          <a:off x="0" y="0"/>
          <a:ext cx="0" cy="0"/>
          <a:chOff x="0" y="0"/>
          <a:chExt cx="0" cy="0"/>
        </a:xfrm>
      </p:grpSpPr>
      <p:sp>
        <p:nvSpPr>
          <p:cNvPr id="940" name="Google Shape;940;p28:notes"/>
          <p:cNvSpPr/>
          <p:nvPr>
            <p:ph idx="2" type="sldImg"/>
          </p:nvPr>
        </p:nvSpPr>
        <p:spPr>
          <a:xfrm>
            <a:off x="960438" y="741363"/>
            <a:ext cx="4940300" cy="27797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41" name="Google Shape;941;p28:notes"/>
          <p:cNvSpPr txBox="1"/>
          <p:nvPr>
            <p:ph idx="1" type="body"/>
          </p:nvPr>
        </p:nvSpPr>
        <p:spPr>
          <a:xfrm>
            <a:off x="365760" y="3630168"/>
            <a:ext cx="6126480" cy="477316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p>
          <a:p>
            <a:pPr indent="0" lvl="0" marL="0" rtl="0" algn="l">
              <a:spcBef>
                <a:spcPts val="0"/>
              </a:spcBef>
              <a:spcAft>
                <a:spcPts val="0"/>
              </a:spcAft>
              <a:buNone/>
            </a:pPr>
            <a:r>
              <a:rPr b="1" lang="en-US">
                <a:latin typeface="Calibri"/>
                <a:ea typeface="Calibri"/>
                <a:cs typeface="Calibri"/>
                <a:sym typeface="Calibri"/>
              </a:rPr>
              <a:t>|Instructor notes</a:t>
            </a:r>
            <a:endParaRPr/>
          </a:p>
          <a:p>
            <a:pPr indent="0" lvl="0" marL="0" rtl="0" algn="l">
              <a:spcBef>
                <a:spcPts val="0"/>
              </a:spcBef>
              <a:spcAft>
                <a:spcPts val="0"/>
              </a:spcAft>
              <a:buNone/>
            </a:pPr>
            <a:r>
              <a:rPr lang="en-US">
                <a:latin typeface="Calibri"/>
                <a:ea typeface="Calibri"/>
                <a:cs typeface="Calibri"/>
                <a:sym typeface="Calibri"/>
              </a:rPr>
              <a:t>|</a:t>
            </a:r>
            <a:endParaRPr/>
          </a:p>
          <a:p>
            <a:pPr indent="0" lvl="0" marL="0" rtl="0" algn="l">
              <a:spcBef>
                <a:spcPts val="0"/>
              </a:spcBef>
              <a:spcAft>
                <a:spcPts val="0"/>
              </a:spcAft>
              <a:buNone/>
            </a:pPr>
            <a:r>
              <a:rPr b="1" lang="en-US">
                <a:latin typeface="Calibri"/>
                <a:ea typeface="Calibri"/>
                <a:cs typeface="Calibri"/>
                <a:sym typeface="Calibri"/>
              </a:rPr>
              <a:t>|Student notes</a:t>
            </a:r>
            <a:endParaRPr/>
          </a:p>
          <a:p>
            <a:pPr indent="0" lvl="0" marL="0" rtl="0" algn="l">
              <a:spcBef>
                <a:spcPts val="0"/>
              </a:spcBef>
              <a:spcAft>
                <a:spcPts val="0"/>
              </a:spcAft>
              <a:buNone/>
            </a:pPr>
            <a:r>
              <a:rPr lang="en-US">
                <a:latin typeface="Calibri"/>
                <a:ea typeface="Calibri"/>
                <a:cs typeface="Calibri"/>
                <a:sym typeface="Calibri"/>
              </a:rPr>
              <a:t>This section explains how to use ElastiCache </a:t>
            </a:r>
            <a:r>
              <a:rPr b="0" lang="en-US">
                <a:latin typeface="Calibri"/>
                <a:ea typeface="Calibri"/>
                <a:cs typeface="Calibri"/>
                <a:sym typeface="Calibri"/>
              </a:rPr>
              <a:t>for database caching.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6" name="Shape 946"/>
        <p:cNvGrpSpPr/>
        <p:nvPr/>
      </p:nvGrpSpPr>
      <p:grpSpPr>
        <a:xfrm>
          <a:off x="0" y="0"/>
          <a:ext cx="0" cy="0"/>
          <a:chOff x="0" y="0"/>
          <a:chExt cx="0" cy="0"/>
        </a:xfrm>
      </p:grpSpPr>
      <p:sp>
        <p:nvSpPr>
          <p:cNvPr id="947" name="Google Shape;947;p29:notes"/>
          <p:cNvSpPr/>
          <p:nvPr>
            <p:ph idx="2" type="sldImg"/>
          </p:nvPr>
        </p:nvSpPr>
        <p:spPr>
          <a:xfrm>
            <a:off x="960438" y="741363"/>
            <a:ext cx="4940300" cy="27797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48" name="Google Shape;948;p29:notes"/>
          <p:cNvSpPr txBox="1"/>
          <p:nvPr>
            <p:ph idx="1" type="body"/>
          </p:nvPr>
        </p:nvSpPr>
        <p:spPr>
          <a:xfrm>
            <a:off x="365760" y="3630168"/>
            <a:ext cx="6126480" cy="477316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p>
          <a:p>
            <a:pPr indent="0" lvl="0" marL="0" rtl="0" algn="l">
              <a:spcBef>
                <a:spcPts val="0"/>
              </a:spcBef>
              <a:spcAft>
                <a:spcPts val="0"/>
              </a:spcAft>
              <a:buNone/>
            </a:pPr>
            <a:r>
              <a:rPr b="1" lang="en-US">
                <a:latin typeface="Calibri"/>
                <a:ea typeface="Calibri"/>
                <a:cs typeface="Calibri"/>
                <a:sym typeface="Calibri"/>
              </a:rPr>
              <a:t>|Instructor notes</a:t>
            </a:r>
            <a:endParaRPr/>
          </a:p>
          <a:p>
            <a:pPr indent="0" lvl="0" marL="0" marR="0" rtl="0" algn="l">
              <a:spcBef>
                <a:spcPts val="0"/>
              </a:spcBef>
              <a:spcAft>
                <a:spcPts val="0"/>
              </a:spcAft>
              <a:buClr>
                <a:schemeClr val="dk1"/>
              </a:buClr>
              <a:buSzPts val="1200"/>
              <a:buFont typeface="Calibri"/>
              <a:buNone/>
            </a:pPr>
            <a:r>
              <a:rPr lang="en-US">
                <a:latin typeface="Calibri"/>
                <a:ea typeface="Calibri"/>
                <a:cs typeface="Calibri"/>
                <a:sym typeface="Calibri"/>
              </a:rPr>
              <a:t>|The overview section at the beginning of the course and the final section of the course discuss the trade-offs of implementing a caching component. This slide draws students’ attention to general scenarios in which database caching might be a suitable choice to consider. You can read more about the specific use case of an online medical library that uses ElastiCache as mentioned in the student notes by using the link in the resource guide in the “</a:t>
            </a:r>
            <a:r>
              <a:rPr b="0" i="0" lang="en-US">
                <a:solidFill>
                  <a:schemeClr val="dk1"/>
                </a:solidFill>
                <a:latin typeface="Calibri"/>
                <a:ea typeface="Calibri"/>
                <a:cs typeface="Calibri"/>
                <a:sym typeface="Calibri"/>
              </a:rPr>
              <a:t>Latency reduction of hybrid architectures with Amazon ElastiCache” blog. </a:t>
            </a:r>
            <a:endParaRPr>
              <a:latin typeface="Calibri"/>
              <a:ea typeface="Calibri"/>
              <a:cs typeface="Calibri"/>
              <a:sym typeface="Calibri"/>
            </a:endParaRPr>
          </a:p>
          <a:p>
            <a:pPr indent="0" lvl="0" marL="0" rtl="0" algn="l">
              <a:spcBef>
                <a:spcPts val="0"/>
              </a:spcBef>
              <a:spcAft>
                <a:spcPts val="0"/>
              </a:spcAft>
              <a:buNone/>
            </a:pPr>
            <a:r>
              <a:rPr lang="en-US">
                <a:latin typeface="Calibri"/>
                <a:ea typeface="Calibri"/>
                <a:cs typeface="Calibri"/>
                <a:sym typeface="Calibri"/>
              </a:rPr>
              <a:t>|</a:t>
            </a:r>
            <a:endParaRPr/>
          </a:p>
          <a:p>
            <a:pPr indent="0" lvl="0" marL="0" rtl="0" algn="l">
              <a:spcBef>
                <a:spcPts val="0"/>
              </a:spcBef>
              <a:spcAft>
                <a:spcPts val="0"/>
              </a:spcAft>
              <a:buNone/>
            </a:pPr>
            <a:r>
              <a:rPr b="1" lang="en-US">
                <a:latin typeface="Calibri"/>
                <a:ea typeface="Calibri"/>
                <a:cs typeface="Calibri"/>
                <a:sym typeface="Calibri"/>
              </a:rPr>
              <a:t>|Student notes</a:t>
            </a:r>
            <a:endParaRPr/>
          </a:p>
          <a:p>
            <a:pPr indent="0" lvl="0" marL="0" rtl="0" algn="l">
              <a:spcBef>
                <a:spcPts val="0"/>
              </a:spcBef>
              <a:spcAft>
                <a:spcPts val="0"/>
              </a:spcAft>
              <a:buNone/>
            </a:pPr>
            <a:r>
              <a:rPr lang="en-US">
                <a:solidFill>
                  <a:schemeClr val="dk1"/>
                </a:solidFill>
                <a:latin typeface="Calibri"/>
                <a:ea typeface="Calibri"/>
                <a:cs typeface="Calibri"/>
                <a:sym typeface="Calibri"/>
              </a:rPr>
              <a:t>As you learned earlier in this module, time-consuming database queries and complex queries can create bottlenecks in applications. </a:t>
            </a:r>
            <a:endParaRPr/>
          </a:p>
          <a:p>
            <a:pPr indent="0" lvl="0" marL="0" rtl="0" algn="l">
              <a:spcBef>
                <a:spcPts val="0"/>
              </a:spcBef>
              <a:spcAft>
                <a:spcPts val="0"/>
              </a:spcAft>
              <a:buNone/>
            </a:pPr>
            <a:r>
              <a:rPr lang="en-US">
                <a:solidFill>
                  <a:schemeClr val="dk1"/>
                </a:solidFill>
                <a:latin typeface="Calibri"/>
                <a:ea typeface="Calibri"/>
                <a:cs typeface="Calibri"/>
                <a:sym typeface="Calibri"/>
              </a:rPr>
              <a:t> </a:t>
            </a:r>
            <a:endParaRPr/>
          </a:p>
          <a:p>
            <a:pPr indent="0" lvl="0" marL="0" marR="0" rtl="0" algn="l">
              <a:spcBef>
                <a:spcPts val="0"/>
              </a:spcBef>
              <a:spcAft>
                <a:spcPts val="0"/>
              </a:spcAft>
              <a:buClr>
                <a:schemeClr val="dk1"/>
              </a:buClr>
              <a:buSzPts val="1200"/>
              <a:buFont typeface="Calibri"/>
              <a:buNone/>
            </a:pPr>
            <a:r>
              <a:rPr lang="en-US">
                <a:solidFill>
                  <a:schemeClr val="dk1"/>
                </a:solidFill>
                <a:latin typeface="Calibri"/>
                <a:ea typeface="Calibri"/>
                <a:cs typeface="Calibri"/>
                <a:sym typeface="Calibri"/>
              </a:rPr>
              <a:t>A database cache supplements your primary database by removing unnecessary pressure on it, typically in the form of frequently accessed read data. The cache itself can be in a number of areas, including your database or application, or as a standalone layer. You should consider caching your database in the following situations:</a:t>
            </a:r>
            <a:endParaRPr/>
          </a:p>
          <a:p>
            <a:pPr indent="-171450" lvl="0" marL="171450" rtl="0" algn="l">
              <a:spcBef>
                <a:spcPts val="0"/>
              </a:spcBef>
              <a:spcAft>
                <a:spcPts val="0"/>
              </a:spcAft>
              <a:buClr>
                <a:schemeClr val="dk1"/>
              </a:buClr>
              <a:buSzPts val="1200"/>
              <a:buFont typeface="Arial"/>
              <a:buChar char="•"/>
            </a:pPr>
            <a:r>
              <a:rPr lang="en-US">
                <a:solidFill>
                  <a:schemeClr val="dk1"/>
                </a:solidFill>
                <a:latin typeface="Calibri"/>
                <a:ea typeface="Calibri"/>
                <a:cs typeface="Calibri"/>
                <a:sym typeface="Calibri"/>
              </a:rPr>
              <a:t>You are concerned about response times for your customer. You might have latency-sensitive workloads that you want to speed up. Caching can help you increase throughput and reduce data retrieval latency, thus improving the performance of your application.</a:t>
            </a:r>
            <a:endParaRPr/>
          </a:p>
          <a:p>
            <a:pPr indent="-171450" lvl="0" marL="171450" rtl="0" algn="l">
              <a:spcBef>
                <a:spcPts val="0"/>
              </a:spcBef>
              <a:spcAft>
                <a:spcPts val="0"/>
              </a:spcAft>
              <a:buClr>
                <a:schemeClr val="dk1"/>
              </a:buClr>
              <a:buSzPts val="1200"/>
              <a:buFont typeface="Arial"/>
              <a:buChar char="•"/>
            </a:pPr>
            <a:r>
              <a:rPr lang="en-US">
                <a:solidFill>
                  <a:schemeClr val="dk1"/>
                </a:solidFill>
                <a:latin typeface="Calibri"/>
                <a:ea typeface="Calibri"/>
                <a:cs typeface="Calibri"/>
                <a:sym typeface="Calibri"/>
              </a:rPr>
              <a:t>You have a high volume of requests that overburden your database. You might have a large amount of traffic and therefore are not getting the throughput that you need for that workload. Putting a caching layer next to your database can increase your throughput and help you achieve higher performance.</a:t>
            </a:r>
            <a:endParaRPr/>
          </a:p>
          <a:p>
            <a:pPr indent="-171450" lvl="0" marL="171450" rtl="0" algn="l">
              <a:spcBef>
                <a:spcPts val="0"/>
              </a:spcBef>
              <a:spcAft>
                <a:spcPts val="0"/>
              </a:spcAft>
              <a:buClr>
                <a:schemeClr val="dk1"/>
              </a:buClr>
              <a:buSzPts val="1200"/>
              <a:buFont typeface="Arial"/>
              <a:buChar char="•"/>
            </a:pPr>
            <a:r>
              <a:rPr lang="en-US">
                <a:solidFill>
                  <a:schemeClr val="dk1"/>
                </a:solidFill>
                <a:latin typeface="Calibri"/>
                <a:ea typeface="Calibri"/>
                <a:cs typeface="Calibri"/>
                <a:sym typeface="Calibri"/>
              </a:rPr>
              <a:t>You would like to reduce your database costs. Whether data is distributed in a disk-based NoSQL database or vertically scaled up in a relational database, scaling for high reads can be costly. A number of database read replicas might be necessary to match what a single in-memory cache node can deliver in terms of requests per second.</a:t>
            </a:r>
            <a:endParaRPr/>
          </a:p>
          <a:p>
            <a:pPr indent="0" lvl="0" marL="0" rtl="0" algn="l">
              <a:spcBef>
                <a:spcPts val="0"/>
              </a:spcBef>
              <a:spcAft>
                <a:spcPts val="0"/>
              </a:spcAft>
              <a:buNone/>
            </a:pPr>
            <a:r>
              <a:rPr lang="en-US">
                <a:solidFill>
                  <a:schemeClr val="dk1"/>
                </a:solidFill>
                <a:latin typeface="Calibri"/>
                <a:ea typeface="Calibri"/>
                <a:cs typeface="Calibri"/>
                <a:sym typeface="Calibri"/>
              </a:rPr>
              <a:t> </a:t>
            </a:r>
            <a:endParaRPr>
              <a:latin typeface="Calibri"/>
              <a:ea typeface="Calibri"/>
              <a:cs typeface="Calibri"/>
              <a:sym typeface="Calibri"/>
            </a:endParaRPr>
          </a:p>
          <a:p>
            <a:pPr indent="0" lvl="0" marL="0" rtl="0" algn="l">
              <a:spcBef>
                <a:spcPts val="0"/>
              </a:spcBef>
              <a:spcAft>
                <a:spcPts val="0"/>
              </a:spcAft>
              <a:buNone/>
            </a:pPr>
            <a:r>
              <a:rPr lang="en-US">
                <a:latin typeface="Calibri"/>
                <a:ea typeface="Calibri"/>
                <a:cs typeface="Calibri"/>
                <a:sym typeface="Calibri"/>
              </a:rPr>
              <a:t>A use case is an online medical library with search capabilities that are driven by a database. The database was overloaded due to a high number of queries from a search engine. The results from the queries were so large that they saturated the customer’s low-speed network link, affecting the response time. In this case, the solution was an in-memory cache based on ElastiCache. </a:t>
            </a:r>
            <a:r>
              <a:rPr lang="en-US">
                <a:solidFill>
                  <a:schemeClr val="dk1"/>
                </a:solidFill>
                <a:latin typeface="Calibri"/>
                <a:ea typeface="Calibri"/>
                <a:cs typeface="Calibri"/>
                <a:sym typeface="Calibri"/>
              </a:rPr>
              <a:t>Because the issue involves latency to the backend database, using ElastiCache will reduce network latency and offload the database pressure.  </a:t>
            </a:r>
            <a:endParaRPr/>
          </a:p>
          <a:p>
            <a:pPr indent="0" lvl="0" marL="0" rtl="0" algn="l">
              <a:spcBef>
                <a:spcPts val="0"/>
              </a:spcBef>
              <a:spcAft>
                <a:spcPts val="0"/>
              </a:spcAft>
              <a:buNone/>
            </a:pPr>
            <a:r>
              <a:t/>
            </a:r>
            <a:endParaRPr>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200"/>
              <a:buFont typeface="Calibri"/>
              <a:buNone/>
            </a:pPr>
            <a:r>
              <a:rPr b="0" lang="en-US">
                <a:latin typeface="Calibri"/>
                <a:ea typeface="Calibri"/>
                <a:cs typeface="Calibri"/>
                <a:sym typeface="Calibri"/>
              </a:rPr>
              <a:t>When </a:t>
            </a:r>
            <a:r>
              <a:rPr lang="en-US">
                <a:latin typeface="Calibri"/>
                <a:ea typeface="Calibri"/>
                <a:cs typeface="Calibri"/>
                <a:sym typeface="Calibri"/>
              </a:rPr>
              <a:t>implementing caching data, also consider the trade-offs. Caching can help dramatically improve performance but requires a clear strategy for how and when to update or invalidate cached data to prevent incorrect system behavior.</a:t>
            </a:r>
            <a:endParaRPr>
              <a:solidFill>
                <a:schemeClr val="dk1"/>
              </a:solidFill>
              <a:latin typeface="Calibri"/>
              <a:ea typeface="Calibri"/>
              <a:cs typeface="Calibri"/>
              <a:sym typeface="Calibri"/>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3" name="Shape 583"/>
        <p:cNvGrpSpPr/>
        <p:nvPr/>
      </p:nvGrpSpPr>
      <p:grpSpPr>
        <a:xfrm>
          <a:off x="0" y="0"/>
          <a:ext cx="0" cy="0"/>
          <a:chOff x="0" y="0"/>
          <a:chExt cx="0" cy="0"/>
        </a:xfrm>
      </p:grpSpPr>
      <p:sp>
        <p:nvSpPr>
          <p:cNvPr id="584" name="Google Shape;584;p3:notes"/>
          <p:cNvSpPr/>
          <p:nvPr>
            <p:ph idx="2" type="sldImg"/>
          </p:nvPr>
        </p:nvSpPr>
        <p:spPr>
          <a:xfrm>
            <a:off x="960438" y="741363"/>
            <a:ext cx="4940300" cy="27797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85" name="Google Shape;585;p3:notes"/>
          <p:cNvSpPr txBox="1"/>
          <p:nvPr>
            <p:ph idx="1" type="body"/>
          </p:nvPr>
        </p:nvSpPr>
        <p:spPr>
          <a:xfrm>
            <a:off x="365760" y="3630168"/>
            <a:ext cx="6126480" cy="477316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p>
          <a:p>
            <a:pPr indent="0" lvl="0" marL="0" rtl="0" algn="l">
              <a:spcBef>
                <a:spcPts val="0"/>
              </a:spcBef>
              <a:spcAft>
                <a:spcPts val="0"/>
              </a:spcAft>
              <a:buNone/>
            </a:pPr>
            <a:r>
              <a:rPr b="1" lang="en-US">
                <a:latin typeface="Calibri"/>
                <a:ea typeface="Calibri"/>
                <a:cs typeface="Calibri"/>
                <a:sym typeface="Calibri"/>
              </a:rPr>
              <a:t>|Instructor notes</a:t>
            </a:r>
            <a:endParaRPr/>
          </a:p>
          <a:p>
            <a:pPr indent="0" lvl="0" marL="0" rtl="0" algn="l">
              <a:spcBef>
                <a:spcPts val="0"/>
              </a:spcBef>
              <a:spcAft>
                <a:spcPts val="0"/>
              </a:spcAft>
              <a:buNone/>
            </a:pPr>
            <a:r>
              <a:rPr lang="en-US">
                <a:latin typeface="Calibri"/>
                <a:ea typeface="Calibri"/>
                <a:cs typeface="Calibri"/>
                <a:sym typeface="Calibri"/>
              </a:rPr>
              <a:t>|</a:t>
            </a:r>
            <a:endParaRPr/>
          </a:p>
          <a:p>
            <a:pPr indent="0" lvl="0" marL="0" rtl="0" algn="l">
              <a:spcBef>
                <a:spcPts val="0"/>
              </a:spcBef>
              <a:spcAft>
                <a:spcPts val="0"/>
              </a:spcAft>
              <a:buNone/>
            </a:pPr>
            <a:r>
              <a:rPr b="1" lang="en-US">
                <a:latin typeface="Calibri"/>
                <a:ea typeface="Calibri"/>
                <a:cs typeface="Calibri"/>
                <a:sym typeface="Calibri"/>
              </a:rPr>
              <a:t>|Student notes</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9" name="Shape 959"/>
        <p:cNvGrpSpPr/>
        <p:nvPr/>
      </p:nvGrpSpPr>
      <p:grpSpPr>
        <a:xfrm>
          <a:off x="0" y="0"/>
          <a:ext cx="0" cy="0"/>
          <a:chOff x="0" y="0"/>
          <a:chExt cx="0" cy="0"/>
        </a:xfrm>
      </p:grpSpPr>
      <p:sp>
        <p:nvSpPr>
          <p:cNvPr id="960" name="Google Shape;960;p30:notes"/>
          <p:cNvSpPr/>
          <p:nvPr>
            <p:ph idx="2" type="sldImg"/>
          </p:nvPr>
        </p:nvSpPr>
        <p:spPr>
          <a:xfrm>
            <a:off x="960438" y="741363"/>
            <a:ext cx="4940300" cy="27797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61" name="Google Shape;961;p30:notes"/>
          <p:cNvSpPr txBox="1"/>
          <p:nvPr>
            <p:ph idx="1" type="body"/>
          </p:nvPr>
        </p:nvSpPr>
        <p:spPr>
          <a:xfrm>
            <a:off x="365760" y="3630168"/>
            <a:ext cx="6126480" cy="477316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p>
          <a:p>
            <a:pPr indent="0" lvl="0" marL="0" rtl="0" algn="l">
              <a:spcBef>
                <a:spcPts val="0"/>
              </a:spcBef>
              <a:spcAft>
                <a:spcPts val="0"/>
              </a:spcAft>
              <a:buNone/>
            </a:pPr>
            <a:r>
              <a:rPr b="1" lang="en-US">
                <a:latin typeface="Calibri"/>
                <a:ea typeface="Calibri"/>
                <a:cs typeface="Calibri"/>
                <a:sym typeface="Calibri"/>
              </a:rPr>
              <a:t>|Instructor notes</a:t>
            </a:r>
            <a:endParaRPr/>
          </a:p>
          <a:p>
            <a:pPr indent="0" lvl="0" marL="0" marR="0" rtl="0" algn="l">
              <a:spcBef>
                <a:spcPts val="0"/>
              </a:spcBef>
              <a:spcAft>
                <a:spcPts val="0"/>
              </a:spcAft>
              <a:buClr>
                <a:schemeClr val="dk1"/>
              </a:buClr>
              <a:buSzPts val="1200"/>
              <a:buFont typeface="Calibri"/>
              <a:buNone/>
            </a:pPr>
            <a:r>
              <a:rPr lang="en-US">
                <a:latin typeface="Calibri"/>
                <a:ea typeface="Calibri"/>
                <a:cs typeface="Calibri"/>
                <a:sym typeface="Calibri"/>
              </a:rPr>
              <a:t>|</a:t>
            </a:r>
            <a:r>
              <a:rPr b="0" i="0" lang="en-US">
                <a:solidFill>
                  <a:schemeClr val="dk1"/>
                </a:solidFill>
                <a:latin typeface="Calibri"/>
                <a:ea typeface="Calibri"/>
                <a:cs typeface="Calibri"/>
                <a:sym typeface="Calibri"/>
              </a:rPr>
              <a:t>For more information, see the ElastiCache documentation link on the content resources page of your online course.</a:t>
            </a:r>
            <a:endParaRPr b="0">
              <a:latin typeface="Calibri"/>
              <a:ea typeface="Calibri"/>
              <a:cs typeface="Calibri"/>
              <a:sym typeface="Calibri"/>
            </a:endParaRPr>
          </a:p>
          <a:p>
            <a:pPr indent="0" lvl="0" marL="0" rtl="0" algn="l">
              <a:spcBef>
                <a:spcPts val="0"/>
              </a:spcBef>
              <a:spcAft>
                <a:spcPts val="0"/>
              </a:spcAft>
              <a:buNone/>
            </a:pPr>
            <a:r>
              <a:rPr lang="en-US">
                <a:latin typeface="Calibri"/>
                <a:ea typeface="Calibri"/>
                <a:cs typeface="Calibri"/>
                <a:sym typeface="Calibri"/>
              </a:rPr>
              <a:t>|</a:t>
            </a:r>
            <a:endParaRPr/>
          </a:p>
          <a:p>
            <a:pPr indent="0" lvl="0" marL="0" rtl="0" algn="l">
              <a:spcBef>
                <a:spcPts val="0"/>
              </a:spcBef>
              <a:spcAft>
                <a:spcPts val="0"/>
              </a:spcAft>
              <a:buNone/>
            </a:pPr>
            <a:r>
              <a:rPr b="1" lang="en-US">
                <a:latin typeface="Calibri"/>
                <a:ea typeface="Calibri"/>
                <a:cs typeface="Calibri"/>
                <a:sym typeface="Calibri"/>
              </a:rPr>
              <a:t>|Student notes</a:t>
            </a:r>
            <a:endParaRPr/>
          </a:p>
          <a:p>
            <a:pPr indent="0" lvl="0" marL="0" marR="0" rtl="0" algn="l">
              <a:spcBef>
                <a:spcPts val="0"/>
              </a:spcBef>
              <a:spcAft>
                <a:spcPts val="0"/>
              </a:spcAft>
              <a:buNone/>
            </a:pPr>
            <a:r>
              <a:rPr lang="en-US">
                <a:solidFill>
                  <a:srgbClr val="000000"/>
                </a:solidFill>
                <a:latin typeface="Calibri"/>
                <a:ea typeface="Calibri"/>
                <a:cs typeface="Calibri"/>
                <a:sym typeface="Calibri"/>
              </a:rPr>
              <a:t>ElastiCache is an </a:t>
            </a:r>
            <a:r>
              <a:rPr i="0" lang="en-US">
                <a:solidFill>
                  <a:srgbClr val="000000"/>
                </a:solidFill>
                <a:latin typeface="Calibri"/>
                <a:ea typeface="Calibri"/>
                <a:cs typeface="Calibri"/>
                <a:sym typeface="Calibri"/>
              </a:rPr>
              <a:t>in-memory, key-value store that sits </a:t>
            </a:r>
            <a:r>
              <a:rPr lang="en-US">
                <a:solidFill>
                  <a:srgbClr val="000000"/>
                </a:solidFill>
                <a:latin typeface="Calibri"/>
                <a:ea typeface="Calibri"/>
                <a:cs typeface="Calibri"/>
                <a:sym typeface="Calibri"/>
              </a:rPr>
              <a:t>between your application and the data store (database) that it accesses. You can use ElastiCache </a:t>
            </a:r>
            <a:r>
              <a:rPr b="0" i="0" lang="en-US">
                <a:solidFill>
                  <a:schemeClr val="dk1"/>
                </a:solidFill>
                <a:latin typeface="Calibri"/>
                <a:ea typeface="Calibri"/>
                <a:cs typeface="Calibri"/>
                <a:sym typeface="Calibri"/>
              </a:rPr>
              <a:t>to deploy, operate, and scale an in-memory cache in the cloud. </a:t>
            </a:r>
            <a:endParaRPr/>
          </a:p>
          <a:p>
            <a:pPr indent="0" lvl="0" marL="0" marR="0" rtl="0" algn="l">
              <a:spcBef>
                <a:spcPts val="0"/>
              </a:spcBef>
              <a:spcAft>
                <a:spcPts val="0"/>
              </a:spcAft>
              <a:buNone/>
            </a:pPr>
            <a:r>
              <a:t/>
            </a:r>
            <a:endParaRPr>
              <a:latin typeface="Calibri"/>
              <a:ea typeface="Calibri"/>
              <a:cs typeface="Calibri"/>
              <a:sym typeface="Calibri"/>
            </a:endParaRPr>
          </a:p>
          <a:p>
            <a:pPr indent="0" lvl="0" marL="0" marR="0" rtl="0" algn="l">
              <a:spcBef>
                <a:spcPts val="0"/>
              </a:spcBef>
              <a:spcAft>
                <a:spcPts val="0"/>
              </a:spcAft>
              <a:buNone/>
            </a:pPr>
            <a:r>
              <a:rPr lang="en-US">
                <a:solidFill>
                  <a:srgbClr val="000000"/>
                </a:solidFill>
                <a:latin typeface="Calibri"/>
                <a:ea typeface="Calibri"/>
                <a:cs typeface="Calibri"/>
                <a:sym typeface="Calibri"/>
              </a:rPr>
              <a:t>The benefits of ElastiCache include the following: </a:t>
            </a:r>
            <a:endParaRPr>
              <a:latin typeface="Calibri"/>
              <a:ea typeface="Calibri"/>
              <a:cs typeface="Calibri"/>
              <a:sym typeface="Calibri"/>
            </a:endParaRPr>
          </a:p>
          <a:p>
            <a:pPr indent="-171450" lvl="0" marL="171450" marR="0" rtl="0" algn="l">
              <a:spcBef>
                <a:spcPts val="0"/>
              </a:spcBef>
              <a:spcAft>
                <a:spcPts val="0"/>
              </a:spcAft>
              <a:buClr>
                <a:srgbClr val="000000"/>
              </a:buClr>
              <a:buSzPts val="1200"/>
              <a:buFont typeface="Arial"/>
              <a:buChar char="•"/>
            </a:pPr>
            <a:r>
              <a:rPr b="1" lang="en-US">
                <a:solidFill>
                  <a:srgbClr val="000000"/>
                </a:solidFill>
                <a:latin typeface="Calibri"/>
                <a:ea typeface="Calibri"/>
                <a:cs typeface="Calibri"/>
                <a:sym typeface="Calibri"/>
              </a:rPr>
              <a:t>Fully managed:</a:t>
            </a:r>
            <a:r>
              <a:rPr b="0" lang="en-US">
                <a:solidFill>
                  <a:srgbClr val="000000"/>
                </a:solidFill>
                <a:latin typeface="Calibri"/>
                <a:ea typeface="Calibri"/>
                <a:cs typeface="Calibri"/>
                <a:sym typeface="Calibri"/>
              </a:rPr>
              <a:t> ElastiCache </a:t>
            </a:r>
            <a:r>
              <a:rPr lang="en-US">
                <a:solidFill>
                  <a:srgbClr val="000000"/>
                </a:solidFill>
                <a:latin typeface="Calibri"/>
                <a:ea typeface="Calibri"/>
                <a:cs typeface="Calibri"/>
                <a:sym typeface="Calibri"/>
              </a:rPr>
              <a:t>manages the work involved in setting up a distributed in-memory environment, from provisioning the server resources that you request to installing the software. After your environment is up and running, the service automates common administrative tasks, such as failure detection, recovery, and software patching. ElastiCache provides detailed monitoring metrics that are associated with your nodes to help you diagnose and react to issues quickly. </a:t>
            </a:r>
            <a:endParaRPr/>
          </a:p>
          <a:p>
            <a:pPr indent="-171450" lvl="0" marL="171450" marR="0" rtl="0" algn="l">
              <a:spcBef>
                <a:spcPts val="0"/>
              </a:spcBef>
              <a:spcAft>
                <a:spcPts val="0"/>
              </a:spcAft>
              <a:buClr>
                <a:srgbClr val="000000"/>
              </a:buClr>
              <a:buSzPts val="1200"/>
              <a:buFont typeface="Arial"/>
              <a:buChar char="•"/>
            </a:pPr>
            <a:r>
              <a:rPr b="1" lang="en-US">
                <a:solidFill>
                  <a:srgbClr val="000000"/>
                </a:solidFill>
                <a:latin typeface="Calibri"/>
                <a:ea typeface="Calibri"/>
                <a:cs typeface="Calibri"/>
                <a:sym typeface="Calibri"/>
              </a:rPr>
              <a:t>Scalable:</a:t>
            </a:r>
            <a:r>
              <a:rPr lang="en-US">
                <a:solidFill>
                  <a:srgbClr val="000000"/>
                </a:solidFill>
                <a:latin typeface="Calibri"/>
                <a:ea typeface="Calibri"/>
                <a:cs typeface="Calibri"/>
                <a:sym typeface="Calibri"/>
              </a:rPr>
              <a:t> ElastiCache can scale out, scale in, and scale up to meet fluctuating application demands. </a:t>
            </a:r>
            <a:endParaRPr/>
          </a:p>
          <a:p>
            <a:pPr indent="-171450" lvl="0" marL="171450" marR="0" rtl="0" algn="l">
              <a:spcBef>
                <a:spcPts val="0"/>
              </a:spcBef>
              <a:spcAft>
                <a:spcPts val="0"/>
              </a:spcAft>
              <a:buClr>
                <a:srgbClr val="000000"/>
              </a:buClr>
              <a:buSzPts val="1200"/>
              <a:buFont typeface="Arial"/>
              <a:buChar char="•"/>
            </a:pPr>
            <a:r>
              <a:rPr b="1" lang="en-US">
                <a:solidFill>
                  <a:srgbClr val="000000"/>
                </a:solidFill>
                <a:latin typeface="Calibri"/>
                <a:ea typeface="Calibri"/>
                <a:cs typeface="Calibri"/>
                <a:sym typeface="Calibri"/>
              </a:rPr>
              <a:t>Extreme performance:</a:t>
            </a:r>
            <a:r>
              <a:rPr lang="en-US">
                <a:solidFill>
                  <a:srgbClr val="000000"/>
                </a:solidFill>
                <a:latin typeface="Calibri"/>
                <a:ea typeface="Calibri"/>
                <a:cs typeface="Calibri"/>
                <a:sym typeface="Calibri"/>
              </a:rPr>
              <a:t> ElastiCache works as an in-memory data store and cache to support the most demanding applications that require sub-millisecond response times. </a:t>
            </a:r>
            <a:endParaRPr/>
          </a:p>
          <a:p>
            <a:pPr indent="-171450" lvl="0" marL="171450" marR="0" rtl="0" algn="l">
              <a:spcBef>
                <a:spcPts val="0"/>
              </a:spcBef>
              <a:spcAft>
                <a:spcPts val="0"/>
              </a:spcAft>
              <a:buClr>
                <a:schemeClr val="dk1"/>
              </a:buClr>
              <a:buSzPts val="1200"/>
              <a:buFont typeface="Arial"/>
              <a:buChar char="•"/>
            </a:pPr>
            <a:r>
              <a:rPr b="1" lang="en-US">
                <a:latin typeface="Calibri"/>
                <a:ea typeface="Calibri"/>
                <a:cs typeface="Calibri"/>
                <a:sym typeface="Calibri"/>
              </a:rPr>
              <a:t>Cost-effective</a:t>
            </a:r>
            <a:r>
              <a:rPr lang="en-US">
                <a:latin typeface="Calibri"/>
                <a:ea typeface="Calibri"/>
                <a:cs typeface="Calibri"/>
                <a:sym typeface="Calibri"/>
              </a:rPr>
              <a:t>: </a:t>
            </a:r>
            <a:r>
              <a:rPr lang="en-US">
                <a:solidFill>
                  <a:srgbClr val="000000"/>
                </a:solidFill>
                <a:latin typeface="Calibri"/>
                <a:ea typeface="Calibri"/>
                <a:cs typeface="Calibri"/>
                <a:sym typeface="Calibri"/>
              </a:rPr>
              <a:t>Most data stores have areas of data that are frequently accessed but seldom updated. Additionally, querying a database is always slower and more expensive than locating a key in a key-value pair cache. Some database queries are especially expensive to perform, such as queries that involve joins across multiple tables or queries with intensive calculations. By caching these kinds of query results, you pay the price of the query one time. Then, you can quickly retrieve the data multiple times without having to rerun the query.</a:t>
            </a:r>
            <a:endParaRPr/>
          </a:p>
          <a:p>
            <a:pPr indent="-171450" lvl="0" marL="171450" marR="0" rtl="0" algn="l">
              <a:spcBef>
                <a:spcPts val="0"/>
              </a:spcBef>
              <a:spcAft>
                <a:spcPts val="0"/>
              </a:spcAft>
              <a:buClr>
                <a:schemeClr val="dk1"/>
              </a:buClr>
              <a:buSzPts val="1200"/>
              <a:buFont typeface="Arial"/>
              <a:buChar char="•"/>
            </a:pPr>
            <a:r>
              <a:rPr b="1" lang="en-US">
                <a:solidFill>
                  <a:schemeClr val="dk1"/>
                </a:solidFill>
                <a:latin typeface="Calibri"/>
                <a:ea typeface="Calibri"/>
                <a:cs typeface="Calibri"/>
                <a:sym typeface="Calibri"/>
              </a:rPr>
              <a:t>Memcached or Redis compatible</a:t>
            </a:r>
            <a:r>
              <a:rPr b="0" lang="en-US">
                <a:solidFill>
                  <a:schemeClr val="dk1"/>
                </a:solidFill>
                <a:latin typeface="Calibri"/>
                <a:ea typeface="Calibri"/>
                <a:cs typeface="Calibri"/>
                <a:sym typeface="Calibri"/>
              </a:rPr>
              <a:t>: </a:t>
            </a:r>
            <a:r>
              <a:rPr b="0" i="0" lang="en-US">
                <a:solidFill>
                  <a:schemeClr val="dk1"/>
                </a:solidFill>
                <a:latin typeface="Calibri"/>
                <a:ea typeface="Calibri"/>
                <a:cs typeface="Calibri"/>
                <a:sym typeface="Calibri"/>
              </a:rPr>
              <a:t>Developers can continue to use the same Redis and Memcached application code, drivers, and tools to run, manage, and scale their workloads on ElastiCache. </a:t>
            </a:r>
            <a:r>
              <a:rPr b="0" lang="en-US">
                <a:solidFill>
                  <a:schemeClr val="dk1"/>
                </a:solidFill>
                <a:latin typeface="Calibri"/>
                <a:ea typeface="Calibri"/>
                <a:cs typeface="Calibri"/>
                <a:sym typeface="Calibri"/>
              </a:rPr>
              <a:t>You can use Elasticache to seamlessly deploy, run, and scale popular open-source-compatible in-memory data stores. Manage and analyze fast-moving data with ElastiCache for Redis, or build a scalable caching tier for data-intensive applications with ElastiCache for Memcached.</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8" name="Shape 968"/>
        <p:cNvGrpSpPr/>
        <p:nvPr/>
      </p:nvGrpSpPr>
      <p:grpSpPr>
        <a:xfrm>
          <a:off x="0" y="0"/>
          <a:ext cx="0" cy="0"/>
          <a:chOff x="0" y="0"/>
          <a:chExt cx="0" cy="0"/>
        </a:xfrm>
      </p:grpSpPr>
      <p:sp>
        <p:nvSpPr>
          <p:cNvPr id="969" name="Google Shape;969;p31:notes"/>
          <p:cNvSpPr/>
          <p:nvPr>
            <p:ph idx="2" type="sldImg"/>
          </p:nvPr>
        </p:nvSpPr>
        <p:spPr>
          <a:xfrm>
            <a:off x="960438" y="741363"/>
            <a:ext cx="4940300" cy="27797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70" name="Google Shape;970;p31:notes"/>
          <p:cNvSpPr txBox="1"/>
          <p:nvPr>
            <p:ph idx="1" type="body"/>
          </p:nvPr>
        </p:nvSpPr>
        <p:spPr>
          <a:xfrm>
            <a:off x="365760" y="3630168"/>
            <a:ext cx="6126480" cy="477316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p>
          <a:p>
            <a:pPr indent="0" lvl="0" marL="0" rtl="0" algn="l">
              <a:spcBef>
                <a:spcPts val="0"/>
              </a:spcBef>
              <a:spcAft>
                <a:spcPts val="0"/>
              </a:spcAft>
              <a:buNone/>
            </a:pPr>
            <a:r>
              <a:rPr b="1" lang="en-US">
                <a:latin typeface="Calibri"/>
                <a:ea typeface="Calibri"/>
                <a:cs typeface="Calibri"/>
                <a:sym typeface="Calibri"/>
              </a:rPr>
              <a:t>|Instructor notes</a:t>
            </a:r>
            <a:endParaRPr/>
          </a:p>
          <a:p>
            <a:pPr indent="0" lvl="0" marL="0" rtl="0" algn="l">
              <a:spcBef>
                <a:spcPts val="0"/>
              </a:spcBef>
              <a:spcAft>
                <a:spcPts val="0"/>
              </a:spcAft>
              <a:buNone/>
            </a:pPr>
            <a:r>
              <a:rPr lang="en-US">
                <a:latin typeface="Calibri"/>
                <a:ea typeface="Calibri"/>
                <a:cs typeface="Calibri"/>
                <a:sym typeface="Calibri"/>
              </a:rPr>
              <a:t>|</a:t>
            </a:r>
            <a:endParaRPr/>
          </a:p>
          <a:p>
            <a:pPr indent="0" lvl="0" marL="0" rtl="0" algn="l">
              <a:spcBef>
                <a:spcPts val="0"/>
              </a:spcBef>
              <a:spcAft>
                <a:spcPts val="0"/>
              </a:spcAft>
              <a:buNone/>
            </a:pPr>
            <a:r>
              <a:rPr b="1" lang="en-US">
                <a:latin typeface="Calibri"/>
                <a:ea typeface="Calibri"/>
                <a:cs typeface="Calibri"/>
                <a:sym typeface="Calibri"/>
              </a:rPr>
              <a:t>|Student notes</a:t>
            </a:r>
            <a:endParaRPr/>
          </a:p>
          <a:p>
            <a:pPr indent="0" lvl="0" marL="0" rtl="0" algn="l">
              <a:spcBef>
                <a:spcPts val="0"/>
              </a:spcBef>
              <a:spcAft>
                <a:spcPts val="0"/>
              </a:spcAft>
              <a:buNone/>
            </a:pPr>
            <a:r>
              <a:rPr b="0" i="0" lang="en-US">
                <a:solidFill>
                  <a:schemeClr val="dk1"/>
                </a:solidFill>
                <a:latin typeface="Calibri"/>
                <a:ea typeface="Calibri"/>
                <a:cs typeface="Calibri"/>
                <a:sym typeface="Calibri"/>
              </a:rPr>
              <a:t>One goal of ElastiCache is to reduce the additional complexity of administering your in-memory caching systems for Redis and Memcached engines. </a:t>
            </a:r>
            <a:r>
              <a:rPr lang="en-US">
                <a:latin typeface="Calibri"/>
                <a:ea typeface="Calibri"/>
                <a:cs typeface="Calibri"/>
                <a:sym typeface="Calibri"/>
              </a:rPr>
              <a:t>The Memcached and Redis engines are caches that can be used to offload a database burden. Both engines offer sub-millisecond response times. By storing data in memory, they can read data more quickly than disk-based databases. Each engine provides certain advantages. </a:t>
            </a:r>
            <a:endParaRPr/>
          </a:p>
          <a:p>
            <a:pPr indent="0" lvl="0" marL="0" rtl="0" algn="l">
              <a:spcBef>
                <a:spcPts val="0"/>
              </a:spcBef>
              <a:spcAft>
                <a:spcPts val="0"/>
              </a:spcAft>
              <a:buNone/>
            </a:pPr>
            <a:r>
              <a:t/>
            </a:r>
            <a:endParaRPr>
              <a:latin typeface="Calibri"/>
              <a:ea typeface="Calibri"/>
              <a:cs typeface="Calibri"/>
              <a:sym typeface="Calibri"/>
            </a:endParaRPr>
          </a:p>
          <a:p>
            <a:pPr indent="0" lvl="0" marL="0" marR="0" rtl="0" algn="l">
              <a:spcBef>
                <a:spcPts val="0"/>
              </a:spcBef>
              <a:spcAft>
                <a:spcPts val="0"/>
              </a:spcAft>
              <a:buNone/>
            </a:pPr>
            <a:r>
              <a:rPr lang="en-US">
                <a:solidFill>
                  <a:srgbClr val="000000"/>
                </a:solidFill>
                <a:latin typeface="Calibri"/>
                <a:ea typeface="Calibri"/>
                <a:cs typeface="Calibri"/>
                <a:sym typeface="Calibri"/>
              </a:rPr>
              <a:t>ElastiCache for Memcached offers the following:</a:t>
            </a:r>
            <a:endParaRPr>
              <a:latin typeface="Calibri"/>
              <a:ea typeface="Calibri"/>
              <a:cs typeface="Calibri"/>
              <a:sym typeface="Calibri"/>
            </a:endParaRPr>
          </a:p>
          <a:p>
            <a:pPr indent="-171450" lvl="0" marL="171450" marR="0" rtl="0" algn="l">
              <a:spcBef>
                <a:spcPts val="0"/>
              </a:spcBef>
              <a:spcAft>
                <a:spcPts val="0"/>
              </a:spcAft>
              <a:buClr>
                <a:srgbClr val="000000"/>
              </a:buClr>
              <a:buSzPts val="1200"/>
              <a:buFont typeface="Arial"/>
              <a:buChar char="•"/>
            </a:pPr>
            <a:r>
              <a:rPr b="1" lang="en-US">
                <a:solidFill>
                  <a:srgbClr val="000000"/>
                </a:solidFill>
                <a:latin typeface="Calibri"/>
                <a:ea typeface="Calibri"/>
                <a:cs typeface="Calibri"/>
                <a:sym typeface="Calibri"/>
              </a:rPr>
              <a:t>Low maintenance: </a:t>
            </a:r>
            <a:r>
              <a:rPr lang="en-US">
                <a:solidFill>
                  <a:srgbClr val="000000"/>
                </a:solidFill>
                <a:latin typeface="Calibri"/>
                <a:ea typeface="Calibri"/>
                <a:cs typeface="Calibri"/>
                <a:sym typeface="Calibri"/>
              </a:rPr>
              <a:t>Memcached requires less maintenance than Redis. Choose Memcached if y</a:t>
            </a:r>
            <a:r>
              <a:rPr b="0" i="0" lang="en-US">
                <a:solidFill>
                  <a:schemeClr val="dk1"/>
                </a:solidFill>
                <a:latin typeface="Calibri"/>
                <a:ea typeface="Calibri"/>
                <a:cs typeface="Calibri"/>
                <a:sym typeface="Calibri"/>
              </a:rPr>
              <a:t>ou need the most basic model. </a:t>
            </a:r>
            <a:endParaRPr>
              <a:solidFill>
                <a:srgbClr val="000000"/>
              </a:solidFill>
              <a:latin typeface="Calibri"/>
              <a:ea typeface="Calibri"/>
              <a:cs typeface="Calibri"/>
              <a:sym typeface="Calibri"/>
            </a:endParaRPr>
          </a:p>
          <a:p>
            <a:pPr indent="-171450" lvl="0" marL="171450" marR="0" rtl="0" algn="l">
              <a:spcBef>
                <a:spcPts val="0"/>
              </a:spcBef>
              <a:spcAft>
                <a:spcPts val="0"/>
              </a:spcAft>
              <a:buClr>
                <a:srgbClr val="000000"/>
              </a:buClr>
              <a:buSzPts val="1200"/>
              <a:buFont typeface="Arial"/>
              <a:buChar char="•"/>
            </a:pPr>
            <a:r>
              <a:rPr b="1" lang="en-US">
                <a:solidFill>
                  <a:srgbClr val="000000"/>
                </a:solidFill>
                <a:latin typeface="Calibri"/>
                <a:ea typeface="Calibri"/>
                <a:cs typeface="Calibri"/>
                <a:sym typeface="Calibri"/>
              </a:rPr>
              <a:t>Multithreading: </a:t>
            </a:r>
            <a:r>
              <a:rPr lang="en-US">
                <a:latin typeface="Calibri"/>
                <a:ea typeface="Calibri"/>
                <a:cs typeface="Calibri"/>
                <a:sym typeface="Calibri"/>
              </a:rPr>
              <a:t>Because Memcached is multithreaded, it can use multiple processing cores, which means that you can handle more operations by scaling up compute capacity. </a:t>
            </a:r>
            <a:r>
              <a:rPr lang="en-US">
                <a:solidFill>
                  <a:srgbClr val="000000"/>
                </a:solidFill>
                <a:latin typeface="Calibri"/>
                <a:ea typeface="Calibri"/>
                <a:cs typeface="Calibri"/>
                <a:sym typeface="Calibri"/>
              </a:rPr>
              <a:t>Choose this engine if y</a:t>
            </a:r>
            <a:r>
              <a:rPr b="0" i="0" lang="en-US">
                <a:solidFill>
                  <a:schemeClr val="dk1"/>
                </a:solidFill>
                <a:latin typeface="Calibri"/>
                <a:ea typeface="Calibri"/>
                <a:cs typeface="Calibri"/>
                <a:sym typeface="Calibri"/>
              </a:rPr>
              <a:t>ou need to run large nodes with multiple cores or threads. </a:t>
            </a:r>
            <a:endParaRPr>
              <a:latin typeface="Calibri"/>
              <a:ea typeface="Calibri"/>
              <a:cs typeface="Calibri"/>
              <a:sym typeface="Calibri"/>
            </a:endParaRPr>
          </a:p>
          <a:p>
            <a:pPr indent="-171450" lvl="0" marL="171450" marR="0" rtl="0" algn="l">
              <a:spcBef>
                <a:spcPts val="0"/>
              </a:spcBef>
              <a:spcAft>
                <a:spcPts val="0"/>
              </a:spcAft>
              <a:buClr>
                <a:srgbClr val="000000"/>
              </a:buClr>
              <a:buSzPts val="1200"/>
              <a:buFont typeface="Arial"/>
              <a:buChar char="•"/>
            </a:pPr>
            <a:r>
              <a:rPr b="1" lang="en-US">
                <a:solidFill>
                  <a:srgbClr val="000000"/>
                </a:solidFill>
                <a:latin typeface="Calibri"/>
                <a:ea typeface="Calibri"/>
                <a:cs typeface="Calibri"/>
                <a:sym typeface="Calibri"/>
              </a:rPr>
              <a:t>Horizontal scalability with Auto Discovery: </a:t>
            </a:r>
            <a:r>
              <a:rPr lang="en-US">
                <a:solidFill>
                  <a:srgbClr val="000000"/>
                </a:solidFill>
                <a:latin typeface="Calibri"/>
                <a:ea typeface="Calibri"/>
                <a:cs typeface="Calibri"/>
                <a:sym typeface="Calibri"/>
              </a:rPr>
              <a:t>When Memcached clusters are used in ElastiCache, the clusters can add and remove nodes by using the Auto Discovery feature. This feature automatically discovers changes to the node membership in a cluster, such as new nodes that are added or nodes that were subtracted. The ElastiCache client reconfigures automatically in response. </a:t>
            </a:r>
            <a:endParaRPr/>
          </a:p>
          <a:p>
            <a:pPr indent="-95250" lvl="0" marL="171450" marR="0" rtl="0" algn="l">
              <a:spcBef>
                <a:spcPts val="0"/>
              </a:spcBef>
              <a:spcAft>
                <a:spcPts val="0"/>
              </a:spcAft>
              <a:buClr>
                <a:schemeClr val="dk1"/>
              </a:buClr>
              <a:buSzPts val="1200"/>
              <a:buFont typeface="Arial"/>
              <a:buNone/>
            </a:pPr>
            <a:r>
              <a:t/>
            </a:r>
            <a:endParaRPr b="0" i="0">
              <a:solidFill>
                <a:srgbClr val="000000"/>
              </a:solidFill>
              <a:latin typeface="Calibri"/>
              <a:ea typeface="Calibri"/>
              <a:cs typeface="Calibri"/>
              <a:sym typeface="Calibri"/>
            </a:endParaRPr>
          </a:p>
          <a:p>
            <a:pPr indent="0" lvl="0" marL="0" marR="0" rtl="0" algn="l">
              <a:spcBef>
                <a:spcPts val="0"/>
              </a:spcBef>
              <a:spcAft>
                <a:spcPts val="0"/>
              </a:spcAft>
              <a:buClr>
                <a:srgbClr val="000000"/>
              </a:buClr>
              <a:buSzPts val="1200"/>
              <a:buFont typeface="Arial"/>
              <a:buNone/>
            </a:pPr>
            <a:r>
              <a:rPr lang="en-US">
                <a:solidFill>
                  <a:srgbClr val="000000"/>
                </a:solidFill>
                <a:latin typeface="Calibri"/>
                <a:ea typeface="Calibri"/>
                <a:cs typeface="Calibri"/>
                <a:sym typeface="Calibri"/>
              </a:rPr>
              <a:t>ElastiCache for Redis offers the following:</a:t>
            </a:r>
            <a:endParaRPr>
              <a:latin typeface="Calibri"/>
              <a:ea typeface="Calibri"/>
              <a:cs typeface="Calibri"/>
              <a:sym typeface="Calibri"/>
            </a:endParaRPr>
          </a:p>
          <a:p>
            <a:pPr indent="-171450" lvl="0" marL="171450" rtl="0" algn="l">
              <a:spcBef>
                <a:spcPts val="0"/>
              </a:spcBef>
              <a:spcAft>
                <a:spcPts val="0"/>
              </a:spcAft>
              <a:buClr>
                <a:schemeClr val="dk1"/>
              </a:buClr>
              <a:buSzPts val="1200"/>
              <a:buFont typeface="Arial"/>
              <a:buChar char="•"/>
            </a:pPr>
            <a:r>
              <a:rPr b="1" lang="en-US">
                <a:latin typeface="Calibri"/>
                <a:ea typeface="Calibri"/>
                <a:cs typeface="Calibri"/>
                <a:sym typeface="Calibri"/>
              </a:rPr>
              <a:t>Advanced data structures: </a:t>
            </a:r>
            <a:r>
              <a:rPr lang="en-US">
                <a:latin typeface="Calibri"/>
                <a:ea typeface="Calibri"/>
                <a:cs typeface="Calibri"/>
                <a:sym typeface="Calibri"/>
              </a:rPr>
              <a:t>Redis supports complex data types, such as strings, hashes, lists, sets, sorted sets, and bitmaps. If you </a:t>
            </a:r>
            <a:r>
              <a:rPr b="0" i="0" lang="en-US">
                <a:solidFill>
                  <a:schemeClr val="dk1"/>
                </a:solidFill>
                <a:latin typeface="Calibri"/>
                <a:ea typeface="Calibri"/>
                <a:cs typeface="Calibri"/>
                <a:sym typeface="Calibri"/>
              </a:rPr>
              <a:t>need complex data types, choose Redis.</a:t>
            </a:r>
            <a:endParaRPr/>
          </a:p>
          <a:p>
            <a:pPr indent="-171450" lvl="0" marL="171450" rtl="0" algn="l">
              <a:spcBef>
                <a:spcPts val="0"/>
              </a:spcBef>
              <a:spcAft>
                <a:spcPts val="0"/>
              </a:spcAft>
              <a:buClr>
                <a:schemeClr val="dk1"/>
              </a:buClr>
              <a:buSzPts val="1200"/>
              <a:buFont typeface="Arial"/>
              <a:buChar char="•"/>
            </a:pPr>
            <a:r>
              <a:rPr b="1" lang="en-US">
                <a:latin typeface="Calibri"/>
                <a:ea typeface="Calibri"/>
                <a:cs typeface="Calibri"/>
                <a:sym typeface="Calibri"/>
              </a:rPr>
              <a:t>Persistence:</a:t>
            </a:r>
            <a:r>
              <a:rPr lang="en-US">
                <a:latin typeface="Calibri"/>
                <a:ea typeface="Calibri"/>
                <a:cs typeface="Calibri"/>
                <a:sym typeface="Calibri"/>
              </a:rPr>
              <a:t> Redis provides </a:t>
            </a:r>
            <a:r>
              <a:rPr b="0" i="0" lang="en-US">
                <a:solidFill>
                  <a:schemeClr val="dk1"/>
                </a:solidFill>
                <a:latin typeface="Calibri"/>
                <a:ea typeface="Calibri"/>
                <a:cs typeface="Calibri"/>
                <a:sym typeface="Calibri"/>
              </a:rPr>
              <a:t>persistence of your key store. </a:t>
            </a:r>
            <a:r>
              <a:rPr lang="en-US">
                <a:latin typeface="Calibri"/>
                <a:ea typeface="Calibri"/>
                <a:cs typeface="Calibri"/>
                <a:sym typeface="Calibri"/>
              </a:rPr>
              <a:t>By contrast, the Memcached engine does not support persistence. For example, perhaps a node fails and is replaced with a new, empty node, or you might delete a node or scale one down. In this case, you lose the data that’s stored in cache memory. </a:t>
            </a:r>
            <a:endParaRPr/>
          </a:p>
          <a:p>
            <a:pPr indent="-171450" lvl="0" marL="171450" rtl="0" algn="l">
              <a:spcBef>
                <a:spcPts val="0"/>
              </a:spcBef>
              <a:spcAft>
                <a:spcPts val="0"/>
              </a:spcAft>
              <a:buClr>
                <a:schemeClr val="dk1"/>
              </a:buClr>
              <a:buSzPts val="1200"/>
              <a:buFont typeface="Arial"/>
              <a:buChar char="•"/>
            </a:pPr>
            <a:r>
              <a:rPr b="1" lang="en-US">
                <a:latin typeface="Calibri"/>
                <a:ea typeface="Calibri"/>
                <a:cs typeface="Calibri"/>
                <a:sym typeface="Calibri"/>
              </a:rPr>
              <a:t>Sorting or ranking of datasets: </a:t>
            </a:r>
            <a:r>
              <a:rPr lang="en-US">
                <a:latin typeface="Calibri"/>
                <a:ea typeface="Calibri"/>
                <a:cs typeface="Calibri"/>
                <a:sym typeface="Calibri"/>
              </a:rPr>
              <a:t>You can use Redis to sort or rank in-memory datasets. For example, you can use Redis-sorted sets to implement a game leaderboard that keeps a list of players that is sorted by their rank.</a:t>
            </a:r>
            <a:endParaRPr/>
          </a:p>
          <a:p>
            <a:pPr indent="-171450" lvl="0" marL="171450" marR="0" rtl="0" algn="l">
              <a:spcBef>
                <a:spcPts val="0"/>
              </a:spcBef>
              <a:spcAft>
                <a:spcPts val="0"/>
              </a:spcAft>
              <a:buClr>
                <a:schemeClr val="dk1"/>
              </a:buClr>
              <a:buSzPts val="1200"/>
              <a:buFont typeface="Arial"/>
              <a:buChar char="•"/>
            </a:pPr>
            <a:r>
              <a:rPr b="1" lang="en-US">
                <a:latin typeface="Calibri"/>
                <a:ea typeface="Calibri"/>
                <a:cs typeface="Calibri"/>
                <a:sym typeface="Calibri"/>
              </a:rPr>
              <a:t>Multi-AZ deployments with automatic failover:</a:t>
            </a:r>
            <a:r>
              <a:rPr lang="en-US">
                <a:latin typeface="Calibri"/>
                <a:ea typeface="Calibri"/>
                <a:cs typeface="Calibri"/>
                <a:sym typeface="Calibri"/>
              </a:rPr>
              <a:t> ElastiCache for Redis provides high availability through Multi-AZ deployments with automatic failover in case your primary node fails.</a:t>
            </a:r>
            <a:endParaRPr/>
          </a:p>
          <a:p>
            <a:pPr indent="-171450" lvl="0" marL="171450" rtl="0" algn="l">
              <a:spcBef>
                <a:spcPts val="0"/>
              </a:spcBef>
              <a:spcAft>
                <a:spcPts val="0"/>
              </a:spcAft>
              <a:buClr>
                <a:schemeClr val="dk1"/>
              </a:buClr>
              <a:buSzPts val="1200"/>
              <a:buFont typeface="Arial"/>
              <a:buChar char="•"/>
            </a:pPr>
            <a:r>
              <a:rPr b="1" lang="en-US">
                <a:latin typeface="Calibri"/>
                <a:ea typeface="Calibri"/>
                <a:cs typeface="Calibri"/>
                <a:sym typeface="Calibri"/>
              </a:rPr>
              <a:t>Publish/subscribe messaging:</a:t>
            </a:r>
            <a:r>
              <a:rPr lang="en-US">
                <a:latin typeface="Calibri"/>
                <a:ea typeface="Calibri"/>
                <a:cs typeface="Calibri"/>
                <a:sym typeface="Calibri"/>
              </a:rPr>
              <a:t> Redis supports publish/subscribe messaging with pattern matching, which you can use for high-performance chat rooms, real-time comment streams, social media feeds, and server intercommunication.</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8" name="Shape 988"/>
        <p:cNvGrpSpPr/>
        <p:nvPr/>
      </p:nvGrpSpPr>
      <p:grpSpPr>
        <a:xfrm>
          <a:off x="0" y="0"/>
          <a:ext cx="0" cy="0"/>
          <a:chOff x="0" y="0"/>
          <a:chExt cx="0" cy="0"/>
        </a:xfrm>
      </p:grpSpPr>
      <p:sp>
        <p:nvSpPr>
          <p:cNvPr id="989" name="Google Shape;989;p32:notes"/>
          <p:cNvSpPr/>
          <p:nvPr>
            <p:ph idx="2" type="sldImg"/>
          </p:nvPr>
        </p:nvSpPr>
        <p:spPr>
          <a:xfrm>
            <a:off x="960438" y="741363"/>
            <a:ext cx="4940300" cy="27797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90" name="Google Shape;990;p32:notes"/>
          <p:cNvSpPr txBox="1"/>
          <p:nvPr>
            <p:ph idx="1" type="body"/>
          </p:nvPr>
        </p:nvSpPr>
        <p:spPr>
          <a:xfrm>
            <a:off x="365760" y="3630168"/>
            <a:ext cx="6126480" cy="477316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p>
          <a:p>
            <a:pPr indent="0" lvl="0" marL="0" rtl="0" algn="l">
              <a:spcBef>
                <a:spcPts val="0"/>
              </a:spcBef>
              <a:spcAft>
                <a:spcPts val="0"/>
              </a:spcAft>
              <a:buNone/>
            </a:pPr>
            <a:r>
              <a:rPr b="1" lang="en-US">
                <a:latin typeface="Calibri"/>
                <a:ea typeface="Calibri"/>
                <a:cs typeface="Calibri"/>
                <a:sym typeface="Calibri"/>
              </a:rPr>
              <a:t>|Instructor notes</a:t>
            </a:r>
            <a:endParaRPr/>
          </a:p>
          <a:p>
            <a:pPr indent="0" lvl="0" marL="0" rtl="0" algn="l">
              <a:spcBef>
                <a:spcPts val="0"/>
              </a:spcBef>
              <a:spcAft>
                <a:spcPts val="0"/>
              </a:spcAft>
              <a:buNone/>
            </a:pPr>
            <a:r>
              <a:rPr lang="en-US">
                <a:latin typeface="Calibri"/>
                <a:ea typeface="Calibri"/>
                <a:cs typeface="Calibri"/>
                <a:sym typeface="Calibri"/>
              </a:rPr>
              <a:t>|</a:t>
            </a:r>
            <a:endParaRPr/>
          </a:p>
          <a:p>
            <a:pPr indent="0" lvl="0" marL="0" rtl="0" algn="l">
              <a:spcBef>
                <a:spcPts val="0"/>
              </a:spcBef>
              <a:spcAft>
                <a:spcPts val="0"/>
              </a:spcAft>
              <a:buNone/>
            </a:pPr>
            <a:r>
              <a:rPr b="1" lang="en-US">
                <a:latin typeface="Calibri"/>
                <a:ea typeface="Calibri"/>
                <a:cs typeface="Calibri"/>
                <a:sym typeface="Calibri"/>
              </a:rPr>
              <a:t>|Student notes</a:t>
            </a:r>
            <a:endParaRPr/>
          </a:p>
          <a:p>
            <a:pPr indent="0" lvl="0" marL="0" rtl="0" algn="l">
              <a:spcBef>
                <a:spcPts val="0"/>
              </a:spcBef>
              <a:spcAft>
                <a:spcPts val="0"/>
              </a:spcAft>
              <a:buNone/>
            </a:pPr>
            <a:r>
              <a:rPr lang="en-US">
                <a:solidFill>
                  <a:schemeClr val="dk1"/>
                </a:solidFill>
                <a:latin typeface="Calibri"/>
                <a:ea typeface="Calibri"/>
                <a:cs typeface="Calibri"/>
                <a:sym typeface="Calibri"/>
              </a:rPr>
              <a:t>A </a:t>
            </a:r>
            <a:r>
              <a:rPr i="0" lang="en-US">
                <a:solidFill>
                  <a:schemeClr val="dk1"/>
                </a:solidFill>
                <a:latin typeface="Calibri"/>
                <a:ea typeface="Calibri"/>
                <a:cs typeface="Calibri"/>
                <a:sym typeface="Calibri"/>
              </a:rPr>
              <a:t>cache</a:t>
            </a:r>
            <a:r>
              <a:rPr i="1" lang="en-US">
                <a:solidFill>
                  <a:schemeClr val="dk1"/>
                </a:solidFill>
                <a:latin typeface="Calibri"/>
                <a:ea typeface="Calibri"/>
                <a:cs typeface="Calibri"/>
                <a:sym typeface="Calibri"/>
              </a:rPr>
              <a:t> node</a:t>
            </a:r>
            <a:r>
              <a:rPr lang="en-US">
                <a:solidFill>
                  <a:schemeClr val="dk1"/>
                </a:solidFill>
                <a:latin typeface="Calibri"/>
                <a:ea typeface="Calibri"/>
                <a:cs typeface="Calibri"/>
                <a:sym typeface="Calibri"/>
              </a:rPr>
              <a:t> is the smallest building block of an ElastiCache deployment. </a:t>
            </a:r>
            <a:r>
              <a:rPr lang="en-US">
                <a:latin typeface="Calibri"/>
                <a:ea typeface="Calibri"/>
                <a:cs typeface="Calibri"/>
                <a:sym typeface="Calibri"/>
              </a:rPr>
              <a:t>It is a fixed-size chunk of secure, network-attached RAM. Each node runs the engine that was chosen when the cluster or replication group was created or last modified. Each node has its own DNS name and port. </a:t>
            </a:r>
            <a:r>
              <a:rPr lang="en-US">
                <a:solidFill>
                  <a:schemeClr val="dk1"/>
                </a:solidFill>
                <a:latin typeface="Calibri"/>
                <a:ea typeface="Calibri"/>
                <a:cs typeface="Calibri"/>
                <a:sym typeface="Calibri"/>
              </a:rPr>
              <a:t>It can exist in isolation from other nodes or in a grouping with other nodes, which is also known as a </a:t>
            </a:r>
            <a:r>
              <a:rPr i="1" lang="en-US">
                <a:solidFill>
                  <a:schemeClr val="dk1"/>
                </a:solidFill>
                <a:latin typeface="Calibri"/>
                <a:ea typeface="Calibri"/>
                <a:cs typeface="Calibri"/>
                <a:sym typeface="Calibri"/>
              </a:rPr>
              <a:t>cluster</a:t>
            </a:r>
            <a:r>
              <a:rPr lang="en-US">
                <a:solidFill>
                  <a:schemeClr val="dk1"/>
                </a:solidFill>
                <a:latin typeface="Calibri"/>
                <a:ea typeface="Calibri"/>
                <a:cs typeface="Calibri"/>
                <a:sym typeface="Calibri"/>
              </a:rPr>
              <a:t>. </a:t>
            </a:r>
            <a:r>
              <a:rPr lang="en-US">
                <a:latin typeface="Calibri"/>
                <a:ea typeface="Calibri"/>
                <a:cs typeface="Calibri"/>
                <a:sym typeface="Calibri"/>
              </a:rPr>
              <a:t>If necessary, you can scale the nodes in a cluster up or down to a different instance type. Your application connects to an ElastiCache node or cluster by using a unique address that is called an </a:t>
            </a:r>
            <a:r>
              <a:rPr i="0" lang="en-US">
                <a:latin typeface="Calibri"/>
                <a:ea typeface="Calibri"/>
                <a:cs typeface="Calibri"/>
                <a:sym typeface="Calibri"/>
              </a:rPr>
              <a:t>endpoint.</a:t>
            </a:r>
            <a:br>
              <a:rPr i="0" lang="en-US">
                <a:latin typeface="Calibri"/>
                <a:ea typeface="Calibri"/>
                <a:cs typeface="Calibri"/>
                <a:sym typeface="Calibri"/>
              </a:rPr>
            </a:br>
            <a:br>
              <a:rPr i="0" lang="en-US">
                <a:latin typeface="Calibri"/>
                <a:ea typeface="Calibri"/>
                <a:cs typeface="Calibri"/>
                <a:sym typeface="Calibri"/>
              </a:rPr>
            </a:br>
            <a:r>
              <a:rPr i="0" lang="en-US">
                <a:latin typeface="Calibri"/>
                <a:ea typeface="Calibri"/>
                <a:cs typeface="Calibri"/>
                <a:sym typeface="Calibri"/>
              </a:rPr>
              <a:t>While the ElastiCache components are the same, depending on which engine you use, there will be some differences.</a:t>
            </a:r>
            <a:endParaRPr>
              <a:latin typeface="Calibri"/>
              <a:ea typeface="Calibri"/>
              <a:cs typeface="Calibri"/>
              <a:sym typeface="Calibri"/>
            </a:endParaRPr>
          </a:p>
          <a:p>
            <a:pPr indent="-171450" lvl="0" marL="171450" rtl="0" algn="l">
              <a:spcBef>
                <a:spcPts val="0"/>
              </a:spcBef>
              <a:spcAft>
                <a:spcPts val="0"/>
              </a:spcAft>
              <a:buClr>
                <a:schemeClr val="dk1"/>
              </a:buClr>
              <a:buSzPts val="1200"/>
              <a:buFont typeface="Arial"/>
              <a:buChar char="•"/>
            </a:pPr>
            <a:r>
              <a:rPr lang="en-US">
                <a:solidFill>
                  <a:schemeClr val="dk1"/>
                </a:solidFill>
                <a:latin typeface="Calibri"/>
                <a:ea typeface="Calibri"/>
                <a:cs typeface="Calibri"/>
                <a:sym typeface="Calibri"/>
              </a:rPr>
              <a:t>With the Memcached engine, data is partitioned across nodes in a cluster. Memcached data is partitioned across up to 20 nodes. For Memcached workloads, data is partitioned across all nodes in the cluster. Thus, you can scale out to better handle more data when demand grows. </a:t>
            </a:r>
            <a:endParaRPr/>
          </a:p>
          <a:p>
            <a:pPr indent="-171450" lvl="0" marL="171450" marR="0" rtl="0" algn="l">
              <a:spcBef>
                <a:spcPts val="0"/>
              </a:spcBef>
              <a:spcAft>
                <a:spcPts val="0"/>
              </a:spcAft>
              <a:buClr>
                <a:schemeClr val="dk1"/>
              </a:buClr>
              <a:buSzPts val="1200"/>
              <a:buFont typeface="Arial"/>
              <a:buChar char="•"/>
            </a:pPr>
            <a:r>
              <a:rPr lang="en-US">
                <a:latin typeface="Calibri"/>
                <a:ea typeface="Calibri"/>
                <a:cs typeface="Calibri"/>
                <a:sym typeface="Calibri"/>
              </a:rPr>
              <a:t>With the Redis engine, y</a:t>
            </a:r>
            <a:r>
              <a:rPr b="0" i="0" lang="en-US">
                <a:solidFill>
                  <a:schemeClr val="dk1"/>
                </a:solidFill>
                <a:latin typeface="Calibri"/>
                <a:ea typeface="Calibri"/>
                <a:cs typeface="Calibri"/>
                <a:sym typeface="Calibri"/>
              </a:rPr>
              <a:t>ou can scale your Redis cluster up to 250 nodes. </a:t>
            </a:r>
            <a:r>
              <a:rPr i="0" lang="en-US">
                <a:latin typeface="Calibri"/>
                <a:ea typeface="Calibri"/>
                <a:cs typeface="Calibri"/>
                <a:sym typeface="Calibri"/>
              </a:rPr>
              <a:t>A </a:t>
            </a:r>
            <a:r>
              <a:rPr b="0" i="0" lang="en-US">
                <a:latin typeface="Calibri"/>
                <a:ea typeface="Calibri"/>
                <a:cs typeface="Calibri"/>
                <a:sym typeface="Calibri"/>
              </a:rPr>
              <a:t>Redis cluster </a:t>
            </a:r>
            <a:r>
              <a:rPr i="0" lang="en-US">
                <a:latin typeface="Calibri"/>
                <a:ea typeface="Calibri"/>
                <a:cs typeface="Calibri"/>
                <a:sym typeface="Calibri"/>
              </a:rPr>
              <a:t>is a logical grouping of one or more shards. A </a:t>
            </a:r>
            <a:r>
              <a:rPr b="0" i="0" lang="en-US">
                <a:latin typeface="Calibri"/>
                <a:ea typeface="Calibri"/>
                <a:cs typeface="Calibri"/>
                <a:sym typeface="Calibri"/>
              </a:rPr>
              <a:t>Redis shard </a:t>
            </a:r>
            <a:r>
              <a:rPr i="0" lang="en-US">
                <a:latin typeface="Calibri"/>
                <a:ea typeface="Calibri"/>
                <a:cs typeface="Calibri"/>
                <a:sym typeface="Calibri"/>
              </a:rPr>
              <a:t>is a grouping of 1-6 related nodes. </a:t>
            </a:r>
            <a:r>
              <a:rPr lang="en-US">
                <a:solidFill>
                  <a:schemeClr val="dk1"/>
                </a:solidFill>
                <a:latin typeface="Calibri"/>
                <a:ea typeface="Calibri"/>
                <a:cs typeface="Calibri"/>
                <a:sym typeface="Calibri"/>
              </a:rPr>
              <a:t>ElastiCache for Redis provides high availability through Multi-AZ deployments with automatic failover.</a:t>
            </a:r>
            <a:endParaRPr>
              <a:latin typeface="Calibri"/>
              <a:ea typeface="Calibri"/>
              <a:cs typeface="Calibri"/>
              <a:sym typeface="Calibri"/>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0" name="Shape 1020"/>
        <p:cNvGrpSpPr/>
        <p:nvPr/>
      </p:nvGrpSpPr>
      <p:grpSpPr>
        <a:xfrm>
          <a:off x="0" y="0"/>
          <a:ext cx="0" cy="0"/>
          <a:chOff x="0" y="0"/>
          <a:chExt cx="0" cy="0"/>
        </a:xfrm>
      </p:grpSpPr>
      <p:sp>
        <p:nvSpPr>
          <p:cNvPr id="1021" name="Google Shape;1021;p33:notes"/>
          <p:cNvSpPr/>
          <p:nvPr>
            <p:ph idx="2" type="sldImg"/>
          </p:nvPr>
        </p:nvSpPr>
        <p:spPr>
          <a:xfrm>
            <a:off x="960438" y="741363"/>
            <a:ext cx="4940300" cy="27797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22" name="Google Shape;1022;p33:notes"/>
          <p:cNvSpPr txBox="1"/>
          <p:nvPr>
            <p:ph idx="1" type="body"/>
          </p:nvPr>
        </p:nvSpPr>
        <p:spPr>
          <a:xfrm>
            <a:off x="365760" y="3630168"/>
            <a:ext cx="6126480" cy="477316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p>
          <a:p>
            <a:pPr indent="0" lvl="0" marL="0" rtl="0" algn="l">
              <a:spcBef>
                <a:spcPts val="0"/>
              </a:spcBef>
              <a:spcAft>
                <a:spcPts val="0"/>
              </a:spcAft>
              <a:buNone/>
            </a:pPr>
            <a:r>
              <a:rPr b="1" lang="en-US">
                <a:latin typeface="Calibri"/>
                <a:ea typeface="Calibri"/>
                <a:cs typeface="Calibri"/>
                <a:sym typeface="Calibri"/>
              </a:rPr>
              <a:t>|Instructor notes</a:t>
            </a:r>
            <a:endParaRPr/>
          </a:p>
          <a:p>
            <a:pPr indent="0" lvl="0" marL="0" rtl="0" algn="l">
              <a:spcBef>
                <a:spcPts val="0"/>
              </a:spcBef>
              <a:spcAft>
                <a:spcPts val="0"/>
              </a:spcAft>
              <a:buNone/>
            </a:pPr>
            <a:r>
              <a:rPr lang="en-US">
                <a:latin typeface="Calibri"/>
                <a:ea typeface="Calibri"/>
                <a:cs typeface="Calibri"/>
                <a:sym typeface="Calibri"/>
              </a:rPr>
              <a:t>|</a:t>
            </a:r>
            <a:r>
              <a:rPr b="0" i="0" lang="en-US">
                <a:solidFill>
                  <a:schemeClr val="dk1"/>
                </a:solidFill>
                <a:latin typeface="Calibri"/>
                <a:ea typeface="Calibri"/>
                <a:cs typeface="Calibri"/>
                <a:sym typeface="Calibri"/>
              </a:rPr>
              <a:t>For the minimum TTL, both engines allow a TTL of 0, which means that the key-value pair is evicted or expired as soon as it is set or retrieved. For the maximum TTL, there isn’t an explicit maximum TTL f</a:t>
            </a:r>
            <a:r>
              <a:rPr lang="en-US">
                <a:latin typeface="Calibri"/>
                <a:ea typeface="Calibri"/>
                <a:cs typeface="Calibri"/>
                <a:sym typeface="Calibri"/>
              </a:rPr>
              <a:t>or </a:t>
            </a:r>
            <a:r>
              <a:rPr b="0" i="0" lang="en-US">
                <a:solidFill>
                  <a:schemeClr val="dk1"/>
                </a:solidFill>
                <a:latin typeface="Calibri"/>
                <a:ea typeface="Calibri"/>
                <a:cs typeface="Calibri"/>
                <a:sym typeface="Calibri"/>
              </a:rPr>
              <a:t>Memcached. If you don’t set a specific TTL, keys will persist until the cache is full, at which point Memcached will start evicting keys in the order of those least recently used. Redis does have a configurable maximum TTL. You can define the eviction policy yourself in the Redis config file, which is out of scope for this course. Without explicitly setting a TTL, the default behavior for both service engines is to let keys persist indefinitely until space is needed or the data is manually removed.</a:t>
            </a:r>
            <a:endParaRPr/>
          </a:p>
          <a:p>
            <a:pPr indent="0" lvl="0" marL="0" rtl="0" algn="l">
              <a:spcBef>
                <a:spcPts val="0"/>
              </a:spcBef>
              <a:spcAft>
                <a:spcPts val="0"/>
              </a:spcAft>
              <a:buNone/>
            </a:pPr>
            <a:r>
              <a:rPr lang="en-US">
                <a:latin typeface="Calibri"/>
                <a:ea typeface="Calibri"/>
                <a:cs typeface="Calibri"/>
                <a:sym typeface="Calibri"/>
              </a:rPr>
              <a:t>|</a:t>
            </a:r>
            <a:endParaRPr/>
          </a:p>
          <a:p>
            <a:pPr indent="0" lvl="0" marL="0" rtl="0" algn="l">
              <a:spcBef>
                <a:spcPts val="0"/>
              </a:spcBef>
              <a:spcAft>
                <a:spcPts val="0"/>
              </a:spcAft>
              <a:buNone/>
            </a:pPr>
            <a:r>
              <a:rPr b="1" lang="en-US">
                <a:latin typeface="Calibri"/>
                <a:ea typeface="Calibri"/>
                <a:cs typeface="Calibri"/>
                <a:sym typeface="Calibri"/>
              </a:rPr>
              <a:t>|Student notes</a:t>
            </a:r>
            <a:endParaRPr/>
          </a:p>
          <a:p>
            <a:pPr indent="0" lvl="0" marL="0" rtl="0" algn="l">
              <a:spcBef>
                <a:spcPts val="0"/>
              </a:spcBef>
              <a:spcAft>
                <a:spcPts val="0"/>
              </a:spcAft>
              <a:buNone/>
            </a:pPr>
            <a:r>
              <a:rPr lang="en-US">
                <a:solidFill>
                  <a:schemeClr val="dk1"/>
                </a:solidFill>
                <a:latin typeface="Calibri"/>
                <a:ea typeface="Calibri"/>
                <a:cs typeface="Calibri"/>
                <a:sym typeface="Calibri"/>
              </a:rPr>
              <a:t>The time to live (TTL) is an integer value or key that specifies the number of seconds or milliseconds, depending on the in-memory engine, until the key expires. When an application attempts to read an expired key, the application is treated as though the data isn’t found in the cache. As a result, the database is queried and the cache is updated. This way, the data doesn’t get too stale, and values in the cache are occasionally refreshed from the database. </a:t>
            </a:r>
            <a:endParaRPr b="0" i="0">
              <a:solidFill>
                <a:schemeClr val="dk1"/>
              </a:solidFill>
              <a:latin typeface="Calibri"/>
              <a:ea typeface="Calibri"/>
              <a:cs typeface="Calibri"/>
              <a:sym typeface="Calibri"/>
            </a:endParaRPr>
          </a:p>
          <a:p>
            <a:pPr indent="0" lvl="0" marL="0" rtl="0" algn="l">
              <a:spcBef>
                <a:spcPts val="0"/>
              </a:spcBef>
              <a:spcAft>
                <a:spcPts val="0"/>
              </a:spcAft>
              <a:buNone/>
            </a:pPr>
            <a:r>
              <a:t/>
            </a:r>
            <a:endParaRPr b="0" i="0">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200"/>
              <a:buFont typeface="Calibri"/>
              <a:buNone/>
            </a:pPr>
            <a:r>
              <a:rPr lang="en-US">
                <a:solidFill>
                  <a:schemeClr val="dk1"/>
                </a:solidFill>
                <a:latin typeface="Calibri"/>
                <a:ea typeface="Calibri"/>
                <a:cs typeface="Calibri"/>
                <a:sym typeface="Calibri"/>
              </a:rPr>
              <a:t>Data gets stale by nature. The next slide explains two strategies to handle stale data.</a:t>
            </a:r>
            <a:endParaRPr>
              <a:latin typeface="Calibri"/>
              <a:ea typeface="Calibri"/>
              <a:cs typeface="Calibri"/>
              <a:sym typeface="Calibri"/>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0" name="Shape 1030"/>
        <p:cNvGrpSpPr/>
        <p:nvPr/>
      </p:nvGrpSpPr>
      <p:grpSpPr>
        <a:xfrm>
          <a:off x="0" y="0"/>
          <a:ext cx="0" cy="0"/>
          <a:chOff x="0" y="0"/>
          <a:chExt cx="0" cy="0"/>
        </a:xfrm>
      </p:grpSpPr>
      <p:sp>
        <p:nvSpPr>
          <p:cNvPr id="1031" name="Google Shape;1031;p34:notes"/>
          <p:cNvSpPr/>
          <p:nvPr>
            <p:ph idx="2" type="sldImg"/>
          </p:nvPr>
        </p:nvSpPr>
        <p:spPr>
          <a:xfrm>
            <a:off x="960438" y="741363"/>
            <a:ext cx="4940300" cy="27797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32" name="Google Shape;1032;p34:notes"/>
          <p:cNvSpPr txBox="1"/>
          <p:nvPr>
            <p:ph idx="1" type="body"/>
          </p:nvPr>
        </p:nvSpPr>
        <p:spPr>
          <a:xfrm>
            <a:off x="365760" y="3630168"/>
            <a:ext cx="6126480" cy="477316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p>
          <a:p>
            <a:pPr indent="0" lvl="0" marL="0" rtl="0" algn="l">
              <a:spcBef>
                <a:spcPts val="0"/>
              </a:spcBef>
              <a:spcAft>
                <a:spcPts val="0"/>
              </a:spcAft>
              <a:buNone/>
            </a:pPr>
            <a:r>
              <a:rPr b="1" lang="en-US">
                <a:latin typeface="Calibri"/>
                <a:ea typeface="Calibri"/>
                <a:cs typeface="Calibri"/>
                <a:sym typeface="Calibri"/>
              </a:rPr>
              <a:t>|Instructor notes</a:t>
            </a:r>
            <a:endParaRPr/>
          </a:p>
          <a:p>
            <a:pPr indent="0" lvl="0" marL="0" rtl="0" algn="l">
              <a:spcBef>
                <a:spcPts val="0"/>
              </a:spcBef>
              <a:spcAft>
                <a:spcPts val="0"/>
              </a:spcAft>
              <a:buNone/>
            </a:pPr>
            <a:r>
              <a:rPr lang="en-US">
                <a:latin typeface="Calibri"/>
                <a:ea typeface="Calibri"/>
                <a:cs typeface="Calibri"/>
                <a:sym typeface="Calibri"/>
              </a:rPr>
              <a:t>|This slide serves as an introduction of two caching strategies: lazy loading and write-through. The caching patterns of the two strategies are explained, and the advantages and disadvantages are compared. The following two slides illustrate the process of these strategies. </a:t>
            </a:r>
            <a:endParaRPr/>
          </a:p>
          <a:p>
            <a:pPr indent="0" lvl="0" marL="0" rtl="0" algn="l">
              <a:spcBef>
                <a:spcPts val="0"/>
              </a:spcBef>
              <a:spcAft>
                <a:spcPts val="0"/>
              </a:spcAft>
              <a:buNone/>
            </a:pPr>
            <a:r>
              <a:rPr lang="en-US">
                <a:latin typeface="Calibri"/>
                <a:ea typeface="Calibri"/>
                <a:cs typeface="Calibri"/>
                <a:sym typeface="Calibri"/>
              </a:rPr>
              <a:t>|</a:t>
            </a:r>
            <a:br>
              <a:rPr lang="en-US">
                <a:latin typeface="Calibri"/>
                <a:ea typeface="Calibri"/>
                <a:cs typeface="Calibri"/>
                <a:sym typeface="Calibri"/>
              </a:rPr>
            </a:br>
            <a:r>
              <a:rPr lang="en-US">
                <a:latin typeface="Calibri"/>
                <a:ea typeface="Calibri"/>
                <a:cs typeface="Calibri"/>
                <a:sym typeface="Calibri"/>
              </a:rPr>
              <a:t>|For a more detailed explanation, see the </a:t>
            </a:r>
            <a:r>
              <a:rPr i="1" lang="en-US">
                <a:latin typeface="Calibri"/>
                <a:ea typeface="Calibri"/>
                <a:cs typeface="Calibri"/>
                <a:sym typeface="Calibri"/>
              </a:rPr>
              <a:t>Caching Strategies </a:t>
            </a:r>
            <a:r>
              <a:rPr lang="en-US">
                <a:latin typeface="Calibri"/>
                <a:ea typeface="Calibri"/>
                <a:cs typeface="Calibri"/>
                <a:sym typeface="Calibri"/>
              </a:rPr>
              <a:t>section of the ElastiCache documentation. A link is provided in the resource page. </a:t>
            </a:r>
            <a:endParaRPr>
              <a:latin typeface="Calibri"/>
              <a:ea typeface="Calibri"/>
              <a:cs typeface="Calibri"/>
              <a:sym typeface="Calibri"/>
            </a:endParaRPr>
          </a:p>
          <a:p>
            <a:pPr indent="0" lvl="0" marL="0" rtl="0" algn="l">
              <a:spcBef>
                <a:spcPts val="0"/>
              </a:spcBef>
              <a:spcAft>
                <a:spcPts val="0"/>
              </a:spcAft>
              <a:buNone/>
            </a:pPr>
            <a:r>
              <a:rPr lang="en-US">
                <a:latin typeface="Calibri"/>
                <a:ea typeface="Calibri"/>
                <a:cs typeface="Calibri"/>
                <a:sym typeface="Calibri"/>
              </a:rPr>
              <a:t>|</a:t>
            </a:r>
            <a:endParaRPr/>
          </a:p>
          <a:p>
            <a:pPr indent="0" lvl="0" marL="0" rtl="0" algn="l">
              <a:spcBef>
                <a:spcPts val="0"/>
              </a:spcBef>
              <a:spcAft>
                <a:spcPts val="0"/>
              </a:spcAft>
              <a:buNone/>
            </a:pPr>
            <a:r>
              <a:rPr b="1" lang="en-US">
                <a:latin typeface="Calibri"/>
                <a:ea typeface="Calibri"/>
                <a:cs typeface="Calibri"/>
                <a:sym typeface="Calibri"/>
              </a:rPr>
              <a:t>|Student notes</a:t>
            </a:r>
            <a:endParaRPr/>
          </a:p>
          <a:p>
            <a:pPr indent="0" lvl="0" marL="0" rtl="0" algn="l">
              <a:spcBef>
                <a:spcPts val="0"/>
              </a:spcBef>
              <a:spcAft>
                <a:spcPts val="0"/>
              </a:spcAft>
              <a:buNone/>
            </a:pPr>
            <a:r>
              <a:rPr lang="en-US">
                <a:latin typeface="Calibri"/>
                <a:ea typeface="Calibri"/>
                <a:cs typeface="Calibri"/>
                <a:sym typeface="Calibri"/>
              </a:rPr>
              <a:t>There are multiple strategies for keeping information in the cache in sync with the database. This slide examines two of the common caching strategies. At a high level, the following is a comparison of these strategies:</a:t>
            </a:r>
            <a:endParaRPr/>
          </a:p>
          <a:p>
            <a:pPr indent="-171450" lvl="0" marL="171450" rtl="0" algn="l">
              <a:spcBef>
                <a:spcPts val="0"/>
              </a:spcBef>
              <a:spcAft>
                <a:spcPts val="0"/>
              </a:spcAft>
              <a:buClr>
                <a:schemeClr val="dk1"/>
              </a:buClr>
              <a:buSzPts val="1200"/>
              <a:buFont typeface="Arial"/>
              <a:buChar char="•"/>
            </a:pPr>
            <a:r>
              <a:rPr lang="en-US">
                <a:latin typeface="Calibri"/>
                <a:ea typeface="Calibri"/>
                <a:cs typeface="Calibri"/>
                <a:sym typeface="Calibri"/>
              </a:rPr>
              <a:t>In lazy loading, data is loaded into the cache only when it is necessary. Lazy loading helps ensure that the data loaded into the cache is data that the application needs. The disadvantage of this strategy is that it permits stale data, so the data is not always up to date.</a:t>
            </a:r>
            <a:endParaRPr/>
          </a:p>
          <a:p>
            <a:pPr indent="-171450" lvl="0" marL="171450" marR="0" rtl="0" algn="l">
              <a:spcBef>
                <a:spcPts val="0"/>
              </a:spcBef>
              <a:spcAft>
                <a:spcPts val="0"/>
              </a:spcAft>
              <a:buClr>
                <a:schemeClr val="dk1"/>
              </a:buClr>
              <a:buSzPts val="1200"/>
              <a:buFont typeface="Arial"/>
              <a:buChar char="•"/>
            </a:pPr>
            <a:r>
              <a:rPr lang="en-US">
                <a:latin typeface="Calibri"/>
                <a:ea typeface="Calibri"/>
                <a:cs typeface="Calibri"/>
                <a:sym typeface="Calibri"/>
              </a:rPr>
              <a:t>An alternative strategy is to </a:t>
            </a:r>
            <a:r>
              <a:rPr lang="en-US">
                <a:solidFill>
                  <a:schemeClr val="dk1"/>
                </a:solidFill>
                <a:latin typeface="Calibri"/>
                <a:ea typeface="Calibri"/>
                <a:cs typeface="Calibri"/>
                <a:sym typeface="Calibri"/>
              </a:rPr>
              <a:t>write-through to the cache every time the database is accessed. This approach results in fewer cache misses, which can improve performance but requires additional storage for data, which the application might or might not need. In this strategy, the </a:t>
            </a:r>
            <a:r>
              <a:rPr lang="en-US">
                <a:latin typeface="Calibri"/>
                <a:ea typeface="Calibri"/>
                <a:cs typeface="Calibri"/>
                <a:sym typeface="Calibri"/>
              </a:rPr>
              <a:t>infrequently requested data that is also written to the cache results in a larger and more expensive cache. </a:t>
            </a:r>
            <a:endParaRPr>
              <a:solidFill>
                <a:schemeClr val="dk1"/>
              </a:solidFill>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rPr b="0" i="0" lang="en-US">
                <a:solidFill>
                  <a:schemeClr val="dk1"/>
                </a:solidFill>
                <a:latin typeface="Calibri"/>
                <a:ea typeface="Calibri"/>
                <a:cs typeface="Calibri"/>
                <a:sym typeface="Calibri"/>
              </a:rPr>
              <a:t>The issue with caching data is it becomes stale by its nature. Therefore, it’s important to employ a programmatic strategy to handle keeping the cache as up to date as is appropriate. These caching strategies need to focus on the business considerations such as cost, speed, start up, and a tolerance for sometimes having stale data for a short period of time. </a:t>
            </a:r>
            <a:r>
              <a:rPr lang="en-US">
                <a:latin typeface="Calibri"/>
                <a:ea typeface="Calibri"/>
                <a:cs typeface="Calibri"/>
                <a:sym typeface="Calibri"/>
              </a:rPr>
              <a:t>The best strategy depends on your use case. It is critical to understand the impact of stale data on your use case. If the impact is high, then consider maintaining freshness with write-throughs. If the impact is low, then lazy loading might be sufficient. It also helps to understand the frequency of change of the underlying data because this frequency affects the performance and cost trade-offs of the caching strategies. Once you decide on a strategy for maintaining your cache, you will need to implement this approach within your application.</a:t>
            </a:r>
            <a:endParaRPr>
              <a:latin typeface="Calibri"/>
              <a:ea typeface="Calibri"/>
              <a:cs typeface="Calibri"/>
              <a:sym typeface="Calibri"/>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7" name="Shape 1037"/>
        <p:cNvGrpSpPr/>
        <p:nvPr/>
      </p:nvGrpSpPr>
      <p:grpSpPr>
        <a:xfrm>
          <a:off x="0" y="0"/>
          <a:ext cx="0" cy="0"/>
          <a:chOff x="0" y="0"/>
          <a:chExt cx="0" cy="0"/>
        </a:xfrm>
      </p:grpSpPr>
      <p:sp>
        <p:nvSpPr>
          <p:cNvPr id="1038" name="Google Shape;1038;p35:notes"/>
          <p:cNvSpPr/>
          <p:nvPr>
            <p:ph idx="2" type="sldImg"/>
          </p:nvPr>
        </p:nvSpPr>
        <p:spPr>
          <a:xfrm>
            <a:off x="960438" y="741363"/>
            <a:ext cx="4940300" cy="27797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39" name="Google Shape;1039;p35:notes"/>
          <p:cNvSpPr txBox="1"/>
          <p:nvPr>
            <p:ph idx="1" type="body"/>
          </p:nvPr>
        </p:nvSpPr>
        <p:spPr>
          <a:xfrm>
            <a:off x="365760" y="3630168"/>
            <a:ext cx="6126480" cy="477316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p>
          <a:p>
            <a:pPr indent="0" lvl="0" marL="0" rtl="0" algn="l">
              <a:spcBef>
                <a:spcPts val="0"/>
              </a:spcBef>
              <a:spcAft>
                <a:spcPts val="0"/>
              </a:spcAft>
              <a:buNone/>
            </a:pPr>
            <a:r>
              <a:rPr b="1" lang="en-US">
                <a:latin typeface="Calibri"/>
                <a:ea typeface="Calibri"/>
                <a:cs typeface="Calibri"/>
                <a:sym typeface="Calibri"/>
              </a:rPr>
              <a:t>|Instructor notes</a:t>
            </a:r>
            <a:endParaRPr/>
          </a:p>
          <a:p>
            <a:pPr indent="0" lvl="0" marL="0" rtl="0" algn="l">
              <a:spcBef>
                <a:spcPts val="0"/>
              </a:spcBef>
              <a:spcAft>
                <a:spcPts val="0"/>
              </a:spcAft>
              <a:buNone/>
            </a:pPr>
            <a:r>
              <a:rPr lang="en-US">
                <a:latin typeface="Calibri"/>
                <a:ea typeface="Calibri"/>
                <a:cs typeface="Calibri"/>
                <a:sym typeface="Calibri"/>
              </a:rPr>
              <a:t>|This decision diagram shows the flow between the application and the database. The caching node is in between and will be accessed first. The terms </a:t>
            </a:r>
            <a:r>
              <a:rPr i="1" lang="en-US">
                <a:latin typeface="Calibri"/>
                <a:ea typeface="Calibri"/>
                <a:cs typeface="Calibri"/>
                <a:sym typeface="Calibri"/>
              </a:rPr>
              <a:t>cache hit </a:t>
            </a:r>
            <a:r>
              <a:rPr lang="en-US">
                <a:latin typeface="Calibri"/>
                <a:ea typeface="Calibri"/>
                <a:cs typeface="Calibri"/>
                <a:sym typeface="Calibri"/>
              </a:rPr>
              <a:t>and </a:t>
            </a:r>
            <a:r>
              <a:rPr i="1" lang="en-US">
                <a:latin typeface="Calibri"/>
                <a:ea typeface="Calibri"/>
                <a:cs typeface="Calibri"/>
                <a:sym typeface="Calibri"/>
              </a:rPr>
              <a:t>cache miss </a:t>
            </a:r>
            <a:r>
              <a:rPr lang="en-US">
                <a:latin typeface="Calibri"/>
                <a:ea typeface="Calibri"/>
                <a:cs typeface="Calibri"/>
                <a:sym typeface="Calibri"/>
              </a:rPr>
              <a:t>are explained. </a:t>
            </a:r>
            <a:endParaRPr/>
          </a:p>
          <a:p>
            <a:pPr indent="0" lvl="0" marL="0" rtl="0" algn="l">
              <a:spcBef>
                <a:spcPts val="0"/>
              </a:spcBef>
              <a:spcAft>
                <a:spcPts val="0"/>
              </a:spcAft>
              <a:buNone/>
            </a:pPr>
            <a:r>
              <a:rPr lang="en-US">
                <a:latin typeface="Calibri"/>
                <a:ea typeface="Calibri"/>
                <a:cs typeface="Calibri"/>
                <a:sym typeface="Calibri"/>
              </a:rPr>
              <a:t>|</a:t>
            </a:r>
            <a:endParaRPr/>
          </a:p>
          <a:p>
            <a:pPr indent="0" lvl="0" marL="0" rtl="0" algn="l">
              <a:spcBef>
                <a:spcPts val="0"/>
              </a:spcBef>
              <a:spcAft>
                <a:spcPts val="0"/>
              </a:spcAft>
              <a:buNone/>
            </a:pPr>
            <a:r>
              <a:rPr lang="en-US">
                <a:latin typeface="Calibri"/>
                <a:ea typeface="Calibri"/>
                <a:cs typeface="Calibri"/>
                <a:sym typeface="Calibri"/>
              </a:rPr>
              <a:t>|The route labeled 2a is meant to be shown as a shorter path, providing a lower latency response to the requester. The route labeled 2b is followed by two paths: data getting copied to the cache and data going from the database to the application.</a:t>
            </a:r>
            <a:endParaRPr/>
          </a:p>
          <a:p>
            <a:pPr indent="0" lvl="0" marL="0" rtl="0" algn="l">
              <a:spcBef>
                <a:spcPts val="0"/>
              </a:spcBef>
              <a:spcAft>
                <a:spcPts val="0"/>
              </a:spcAft>
              <a:buNone/>
            </a:pPr>
            <a:r>
              <a:rPr lang="en-US">
                <a:latin typeface="Calibri"/>
                <a:ea typeface="Calibri"/>
                <a:cs typeface="Calibri"/>
                <a:sym typeface="Calibri"/>
              </a:rPr>
              <a:t>|</a:t>
            </a:r>
            <a:endParaRPr b="1">
              <a:latin typeface="Calibri"/>
              <a:ea typeface="Calibri"/>
              <a:cs typeface="Calibri"/>
              <a:sym typeface="Calibri"/>
            </a:endParaRPr>
          </a:p>
          <a:p>
            <a:pPr indent="0" lvl="0" marL="0" rtl="0" algn="l">
              <a:spcBef>
                <a:spcPts val="0"/>
              </a:spcBef>
              <a:spcAft>
                <a:spcPts val="0"/>
              </a:spcAft>
              <a:buNone/>
            </a:pPr>
            <a:r>
              <a:rPr b="1" lang="en-US">
                <a:latin typeface="Calibri"/>
                <a:ea typeface="Calibri"/>
                <a:cs typeface="Calibri"/>
                <a:sym typeface="Calibri"/>
              </a:rPr>
              <a:t>|Student notes</a:t>
            </a:r>
            <a:endParaRPr/>
          </a:p>
          <a:p>
            <a:pPr indent="0" lvl="0" marL="0" rtl="0" algn="l">
              <a:spcBef>
                <a:spcPts val="0"/>
              </a:spcBef>
              <a:spcAft>
                <a:spcPts val="0"/>
              </a:spcAft>
              <a:buNone/>
            </a:pPr>
            <a:r>
              <a:rPr lang="en-US">
                <a:latin typeface="Calibri"/>
                <a:ea typeface="Calibri"/>
                <a:cs typeface="Calibri"/>
                <a:sym typeface="Calibri"/>
              </a:rPr>
              <a:t>This diagram shows how a user can access content by using lazy loading caching. (The green lines show a data request, and the purple lines show a data response.)</a:t>
            </a:r>
            <a:endParaRPr/>
          </a:p>
          <a:p>
            <a:pPr indent="0" lvl="0" marL="0" marR="0" rtl="0" algn="l">
              <a:spcBef>
                <a:spcPts val="0"/>
              </a:spcBef>
              <a:spcAft>
                <a:spcPts val="0"/>
              </a:spcAft>
              <a:buClr>
                <a:schemeClr val="dk1"/>
              </a:buClr>
              <a:buSzPts val="1200"/>
              <a:buFont typeface="Calibri"/>
              <a:buNone/>
            </a:pPr>
            <a:r>
              <a:rPr b="0" lang="en-US">
                <a:latin typeface="Calibri"/>
                <a:ea typeface="Calibri"/>
                <a:cs typeface="Calibri"/>
                <a:sym typeface="Calibri"/>
              </a:rPr>
              <a:t>1. A user makes a request to access content. Whether or not t</a:t>
            </a:r>
            <a:r>
              <a:rPr b="0" i="0" lang="en-US">
                <a:solidFill>
                  <a:schemeClr val="dk1"/>
                </a:solidFill>
                <a:latin typeface="Calibri"/>
                <a:ea typeface="Calibri"/>
                <a:cs typeface="Calibri"/>
                <a:sym typeface="Calibri"/>
              </a:rPr>
              <a:t>he requested data is in the cache determines the next step.</a:t>
            </a:r>
            <a:endParaRPr/>
          </a:p>
          <a:p>
            <a:pPr indent="0" lvl="0" marL="0" marR="0" rtl="0" algn="l">
              <a:spcBef>
                <a:spcPts val="0"/>
              </a:spcBef>
              <a:spcAft>
                <a:spcPts val="0"/>
              </a:spcAft>
              <a:buClr>
                <a:schemeClr val="dk1"/>
              </a:buClr>
              <a:buSzPts val="1200"/>
              <a:buFont typeface="Calibri"/>
              <a:buNone/>
            </a:pPr>
            <a:r>
              <a:rPr b="0" i="0" lang="en-US">
                <a:solidFill>
                  <a:schemeClr val="dk1"/>
                </a:solidFill>
                <a:latin typeface="Calibri"/>
                <a:ea typeface="Calibri"/>
                <a:cs typeface="Calibri"/>
                <a:sym typeface="Calibri"/>
              </a:rPr>
              <a:t>2a. The application code first tries and reads the data from the cache. If the cache contains the data, </a:t>
            </a:r>
            <a:r>
              <a:rPr b="0" lang="en-US">
                <a:latin typeface="Calibri"/>
                <a:ea typeface="Calibri"/>
                <a:cs typeface="Calibri"/>
                <a:sym typeface="Calibri"/>
              </a:rPr>
              <a:t>ElastiCache </a:t>
            </a:r>
            <a:r>
              <a:rPr b="0" i="0" lang="en-US">
                <a:solidFill>
                  <a:schemeClr val="dk1"/>
                </a:solidFill>
                <a:latin typeface="Calibri"/>
                <a:ea typeface="Calibri"/>
                <a:cs typeface="Calibri"/>
                <a:sym typeface="Calibri"/>
              </a:rPr>
              <a:t>returns the file to the user, and the data journey ends here. This is known as a </a:t>
            </a:r>
            <a:r>
              <a:rPr b="0" i="1" lang="en-US">
                <a:solidFill>
                  <a:schemeClr val="dk1"/>
                </a:solidFill>
                <a:latin typeface="Calibri"/>
                <a:ea typeface="Calibri"/>
                <a:cs typeface="Calibri"/>
                <a:sym typeface="Calibri"/>
              </a:rPr>
              <a:t>cache hit</a:t>
            </a:r>
            <a:r>
              <a:rPr b="0" i="0" lang="en-US">
                <a:solidFill>
                  <a:schemeClr val="dk1"/>
                </a:solidFill>
                <a:latin typeface="Calibri"/>
                <a:ea typeface="Calibri"/>
                <a:cs typeface="Calibri"/>
                <a:sym typeface="Calibri"/>
              </a:rPr>
              <a:t>. </a:t>
            </a:r>
            <a:endParaRPr/>
          </a:p>
          <a:p>
            <a:pPr indent="0" lvl="0" marL="0" marR="0" rtl="0" algn="l">
              <a:spcBef>
                <a:spcPts val="0"/>
              </a:spcBef>
              <a:spcAft>
                <a:spcPts val="0"/>
              </a:spcAft>
              <a:buClr>
                <a:schemeClr val="dk1"/>
              </a:buClr>
              <a:buSzPts val="1200"/>
              <a:buFont typeface="Calibri"/>
              <a:buNone/>
            </a:pPr>
            <a:r>
              <a:rPr b="0" i="0" lang="en-US">
                <a:solidFill>
                  <a:schemeClr val="dk1"/>
                </a:solidFill>
                <a:latin typeface="Calibri"/>
                <a:ea typeface="Calibri"/>
                <a:cs typeface="Calibri"/>
                <a:sym typeface="Calibri"/>
              </a:rPr>
              <a:t>2b. If the data was not found in the cache, it is known as a </a:t>
            </a:r>
            <a:r>
              <a:rPr b="0" i="1" lang="en-US">
                <a:solidFill>
                  <a:schemeClr val="dk1"/>
                </a:solidFill>
                <a:latin typeface="Calibri"/>
                <a:ea typeface="Calibri"/>
                <a:cs typeface="Calibri"/>
                <a:sym typeface="Calibri"/>
              </a:rPr>
              <a:t>cache miss</a:t>
            </a:r>
            <a:r>
              <a:rPr b="0" i="0" lang="en-US">
                <a:solidFill>
                  <a:schemeClr val="dk1"/>
                </a:solidFill>
                <a:latin typeface="Calibri"/>
                <a:ea typeface="Calibri"/>
                <a:cs typeface="Calibri"/>
                <a:sym typeface="Calibri"/>
              </a:rPr>
              <a:t>. The cache forwards the request to the primary database that hosts the </a:t>
            </a:r>
            <a:r>
              <a:rPr b="0" lang="en-US">
                <a:solidFill>
                  <a:schemeClr val="dk1"/>
                </a:solidFill>
                <a:latin typeface="Calibri"/>
                <a:ea typeface="Calibri"/>
                <a:cs typeface="Calibri"/>
                <a:sym typeface="Calibri"/>
              </a:rPr>
              <a:t>content. The origin server sends the requested data to the user and </a:t>
            </a:r>
            <a:r>
              <a:rPr b="0" i="0" lang="en-US">
                <a:solidFill>
                  <a:schemeClr val="dk1"/>
                </a:solidFill>
                <a:latin typeface="Calibri"/>
                <a:ea typeface="Calibri"/>
                <a:cs typeface="Calibri"/>
                <a:sym typeface="Calibri"/>
              </a:rPr>
              <a:t>adds it to the cache for the next time someone requests it.</a:t>
            </a:r>
            <a:endParaRPr/>
          </a:p>
          <a:p>
            <a:pPr indent="0" lvl="0" marL="0" marR="0" rtl="0" algn="l">
              <a:spcBef>
                <a:spcPts val="0"/>
              </a:spcBef>
              <a:spcAft>
                <a:spcPts val="0"/>
              </a:spcAft>
              <a:buClr>
                <a:schemeClr val="dk1"/>
              </a:buClr>
              <a:buSzPts val="1200"/>
              <a:buFont typeface="Calibri"/>
              <a:buNone/>
            </a:pPr>
            <a:r>
              <a:t/>
            </a:r>
            <a:endParaRPr b="0" i="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200"/>
              <a:buFont typeface="Calibri"/>
              <a:buNone/>
            </a:pPr>
            <a:r>
              <a:rPr b="0" i="0" lang="en-US">
                <a:solidFill>
                  <a:schemeClr val="dk1"/>
                </a:solidFill>
                <a:latin typeface="Calibri"/>
                <a:ea typeface="Calibri"/>
                <a:cs typeface="Calibri"/>
                <a:sym typeface="Calibri"/>
              </a:rPr>
              <a:t>This diagram does not show how to handle a stale cache and shows only the high-level process for caching responses from an underlying data source.</a:t>
            </a:r>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rPr lang="en-US">
                <a:latin typeface="Calibri"/>
                <a:ea typeface="Calibri"/>
                <a:cs typeface="Calibri"/>
                <a:sym typeface="Calibri"/>
              </a:rPr>
              <a:t>Use lazy loading when you have data that will be read often but written infrequently. For example, in a typical web or mobile application, a user’s profile rarely changes, but it is accessed throughout the application. A person might update his or her profile only a few times per year. However, the profile might be accessed dozens or hundreds of times a day, depending on the user.</a:t>
            </a:r>
            <a:endParaRPr/>
          </a:p>
          <a:p>
            <a:pPr indent="0" lvl="0" marL="0" rtl="0" algn="l">
              <a:spcBef>
                <a:spcPts val="0"/>
              </a:spcBef>
              <a:spcAft>
                <a:spcPts val="0"/>
              </a:spcAft>
              <a:buNone/>
            </a:pPr>
            <a:r>
              <a:rPr lang="en-US">
                <a:latin typeface="Calibri"/>
                <a:ea typeface="Calibri"/>
                <a:cs typeface="Calibri"/>
                <a:sym typeface="Calibri"/>
              </a:rPr>
              <a:t> </a:t>
            </a:r>
            <a:endParaRPr/>
          </a:p>
          <a:p>
            <a:pPr indent="0" lvl="0" marL="0" rtl="0" algn="l">
              <a:spcBef>
                <a:spcPts val="0"/>
              </a:spcBef>
              <a:spcAft>
                <a:spcPts val="0"/>
              </a:spcAft>
              <a:buNone/>
            </a:pPr>
            <a:r>
              <a:rPr lang="en-US">
                <a:latin typeface="Calibri"/>
                <a:ea typeface="Calibri"/>
                <a:cs typeface="Calibri"/>
                <a:sym typeface="Calibri"/>
              </a:rPr>
              <a:t>The advantage of lazy loading is that only requested data is cached. Because most data is never requested, lazy loading avoids filling up the cache with unnecessary data. However, a cache miss incurs a penalty. Each cache miss results in three trips, which can cause a noticeable delay in data getting to the application. Also, if data is written to the cache only when a cache miss occurs, data in the cache can become stale. Lazy loading does not provide updates to the cache when data is changed in the database.</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2" name="Shape 1072"/>
        <p:cNvGrpSpPr/>
        <p:nvPr/>
      </p:nvGrpSpPr>
      <p:grpSpPr>
        <a:xfrm>
          <a:off x="0" y="0"/>
          <a:ext cx="0" cy="0"/>
          <a:chOff x="0" y="0"/>
          <a:chExt cx="0" cy="0"/>
        </a:xfrm>
      </p:grpSpPr>
      <p:sp>
        <p:nvSpPr>
          <p:cNvPr id="1073" name="Google Shape;1073;p36:notes"/>
          <p:cNvSpPr/>
          <p:nvPr>
            <p:ph idx="2" type="sldImg"/>
          </p:nvPr>
        </p:nvSpPr>
        <p:spPr>
          <a:xfrm>
            <a:off x="960438" y="741363"/>
            <a:ext cx="4940300" cy="27797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74" name="Google Shape;1074;p36:notes"/>
          <p:cNvSpPr txBox="1"/>
          <p:nvPr>
            <p:ph idx="1" type="body"/>
          </p:nvPr>
        </p:nvSpPr>
        <p:spPr>
          <a:xfrm>
            <a:off x="365760" y="3630168"/>
            <a:ext cx="6126480" cy="477316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p>
          <a:p>
            <a:pPr indent="0" lvl="0" marL="0" rtl="0" algn="l">
              <a:spcBef>
                <a:spcPts val="0"/>
              </a:spcBef>
              <a:spcAft>
                <a:spcPts val="0"/>
              </a:spcAft>
              <a:buNone/>
            </a:pPr>
            <a:r>
              <a:rPr b="1" lang="en-US">
                <a:latin typeface="Calibri"/>
                <a:ea typeface="Calibri"/>
                <a:cs typeface="Calibri"/>
                <a:sym typeface="Calibri"/>
              </a:rPr>
              <a:t>|Instructor notes</a:t>
            </a:r>
            <a:endParaRPr/>
          </a:p>
          <a:p>
            <a:pPr indent="0" lvl="0" marL="0" rtl="0" algn="l">
              <a:spcBef>
                <a:spcPts val="0"/>
              </a:spcBef>
              <a:spcAft>
                <a:spcPts val="0"/>
              </a:spcAft>
              <a:buNone/>
            </a:pPr>
            <a:r>
              <a:rPr lang="en-US">
                <a:latin typeface="Calibri"/>
                <a:ea typeface="Calibri"/>
                <a:cs typeface="Calibri"/>
                <a:sym typeface="Calibri"/>
              </a:rPr>
              <a:t>|Unlike lazy loading, this strategy does not depend on what is in the cache node. The data is </a:t>
            </a:r>
            <a:r>
              <a:rPr lang="en-US">
                <a:solidFill>
                  <a:schemeClr val="dk1"/>
                </a:solidFill>
                <a:latin typeface="Calibri"/>
                <a:ea typeface="Calibri"/>
                <a:cs typeface="Calibri"/>
                <a:sym typeface="Calibri"/>
              </a:rPr>
              <a:t>written to the database, and the cache gets updated. </a:t>
            </a:r>
            <a:endParaRPr/>
          </a:p>
          <a:p>
            <a:pPr indent="0" lvl="0" marL="0" rtl="0" algn="l">
              <a:spcBef>
                <a:spcPts val="0"/>
              </a:spcBef>
              <a:spcAft>
                <a:spcPts val="0"/>
              </a:spcAft>
              <a:buNone/>
            </a:pPr>
            <a:r>
              <a:rPr lang="en-US">
                <a:latin typeface="Calibri"/>
                <a:ea typeface="Calibri"/>
                <a:cs typeface="Calibri"/>
                <a:sym typeface="Calibri"/>
              </a:rPr>
              <a:t>|</a:t>
            </a:r>
            <a:endParaRPr/>
          </a:p>
          <a:p>
            <a:pPr indent="0" lvl="0" marL="0" rtl="0" algn="l">
              <a:spcBef>
                <a:spcPts val="0"/>
              </a:spcBef>
              <a:spcAft>
                <a:spcPts val="0"/>
              </a:spcAft>
              <a:buNone/>
            </a:pPr>
            <a:r>
              <a:rPr b="1" lang="en-US">
                <a:latin typeface="Calibri"/>
                <a:ea typeface="Calibri"/>
                <a:cs typeface="Calibri"/>
                <a:sym typeface="Calibri"/>
              </a:rPr>
              <a:t>|Student notes</a:t>
            </a:r>
            <a:endParaRPr/>
          </a:p>
          <a:p>
            <a:pPr indent="0" lvl="0" marL="0" rtl="0" algn="l">
              <a:spcBef>
                <a:spcPts val="0"/>
              </a:spcBef>
              <a:spcAft>
                <a:spcPts val="0"/>
              </a:spcAft>
              <a:buNone/>
            </a:pPr>
            <a:r>
              <a:rPr lang="en-US">
                <a:latin typeface="Calibri"/>
                <a:ea typeface="Calibri"/>
                <a:cs typeface="Calibri"/>
                <a:sym typeface="Calibri"/>
              </a:rPr>
              <a:t>This diagram show how content gets cached by using the write-through strategy. </a:t>
            </a:r>
            <a:endParaRPr/>
          </a:p>
          <a:p>
            <a:pPr indent="-228600" lvl="0" marL="228600" rtl="0" algn="l">
              <a:spcBef>
                <a:spcPts val="0"/>
              </a:spcBef>
              <a:spcAft>
                <a:spcPts val="0"/>
              </a:spcAft>
              <a:buClr>
                <a:schemeClr val="dk1"/>
              </a:buClr>
              <a:buSzPts val="1200"/>
              <a:buFont typeface="Calibri"/>
              <a:buAutoNum type="arabicPeriod"/>
            </a:pPr>
            <a:r>
              <a:rPr lang="en-US">
                <a:solidFill>
                  <a:schemeClr val="dk1"/>
                </a:solidFill>
                <a:latin typeface="Calibri"/>
                <a:ea typeface="Calibri"/>
                <a:cs typeface="Calibri"/>
                <a:sym typeface="Calibri"/>
              </a:rPr>
              <a:t>With any change or update to the application, the data is written to the database. </a:t>
            </a:r>
            <a:endParaRPr/>
          </a:p>
          <a:p>
            <a:pPr indent="-228600" lvl="0" marL="228600" rtl="0" algn="l">
              <a:spcBef>
                <a:spcPts val="0"/>
              </a:spcBef>
              <a:spcAft>
                <a:spcPts val="0"/>
              </a:spcAft>
              <a:buClr>
                <a:schemeClr val="dk1"/>
              </a:buClr>
              <a:buSzPts val="1200"/>
              <a:buFont typeface="Calibri"/>
              <a:buAutoNum type="arabicPeriod"/>
            </a:pPr>
            <a:r>
              <a:rPr b="0" i="0" lang="en-US">
                <a:solidFill>
                  <a:schemeClr val="dk1"/>
                </a:solidFill>
                <a:latin typeface="Calibri"/>
                <a:ea typeface="Calibri"/>
                <a:cs typeface="Calibri"/>
                <a:sym typeface="Calibri"/>
              </a:rPr>
              <a:t>Immediately after, the local cache gets updated. </a:t>
            </a:r>
            <a:endParaRPr>
              <a:solidFill>
                <a:schemeClr val="dk1"/>
              </a:solidFill>
              <a:latin typeface="Calibri"/>
              <a:ea typeface="Calibri"/>
              <a:cs typeface="Calibri"/>
              <a:sym typeface="Calibri"/>
            </a:endParaRPr>
          </a:p>
          <a:p>
            <a:pPr indent="0" lvl="0" marL="0" rtl="0" algn="l">
              <a:spcBef>
                <a:spcPts val="0"/>
              </a:spcBef>
              <a:spcAft>
                <a:spcPts val="0"/>
              </a:spcAft>
              <a:buNone/>
            </a:pPr>
            <a:r>
              <a:t/>
            </a:r>
            <a:endParaRPr>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200"/>
              <a:buFont typeface="Calibri"/>
              <a:buNone/>
            </a:pPr>
            <a:r>
              <a:rPr lang="en-US">
                <a:solidFill>
                  <a:schemeClr val="dk1"/>
                </a:solidFill>
                <a:latin typeface="Calibri"/>
                <a:ea typeface="Calibri"/>
                <a:cs typeface="Calibri"/>
                <a:sym typeface="Calibri"/>
              </a:rPr>
              <a:t>This approach is proactive: you can avoid unnecessary cache misses when you have data that you know is going to be accessed. The advantage of this approach is that it increases the likelihood that your application will find that value in the cache when it looks for it. </a:t>
            </a:r>
            <a:r>
              <a:rPr b="0" i="0" lang="en-US">
                <a:solidFill>
                  <a:schemeClr val="dk1"/>
                </a:solidFill>
                <a:latin typeface="Calibri"/>
                <a:ea typeface="Calibri"/>
                <a:cs typeface="Calibri"/>
                <a:sym typeface="Calibri"/>
              </a:rPr>
              <a:t>Data in the cache is always up to date and never stale. </a:t>
            </a:r>
            <a:r>
              <a:rPr lang="en-US">
                <a:solidFill>
                  <a:schemeClr val="dk1"/>
                </a:solidFill>
                <a:latin typeface="Calibri"/>
                <a:ea typeface="Calibri"/>
                <a:cs typeface="Calibri"/>
                <a:sym typeface="Calibri"/>
              </a:rPr>
              <a:t>The disadvantage is that you are potentially caching data that you don’t need, so this approach can cause added costs.</a:t>
            </a:r>
            <a:endParaRPr/>
          </a:p>
          <a:p>
            <a:pPr indent="0" lvl="0" marL="0" rtl="0" algn="l">
              <a:spcBef>
                <a:spcPts val="0"/>
              </a:spcBef>
              <a:spcAft>
                <a:spcPts val="0"/>
              </a:spcAft>
              <a:buNone/>
            </a:pPr>
            <a:r>
              <a:rPr lang="en-US">
                <a:solidFill>
                  <a:schemeClr val="dk1"/>
                </a:solidFill>
                <a:latin typeface="Calibri"/>
                <a:ea typeface="Calibri"/>
                <a:cs typeface="Calibri"/>
                <a:sym typeface="Calibri"/>
              </a:rPr>
              <a:t> </a:t>
            </a:r>
            <a:endParaRPr/>
          </a:p>
          <a:p>
            <a:pPr indent="0" lvl="0" marL="0" marR="0" rtl="0" algn="l">
              <a:spcBef>
                <a:spcPts val="0"/>
              </a:spcBef>
              <a:spcAft>
                <a:spcPts val="0"/>
              </a:spcAft>
              <a:buClr>
                <a:schemeClr val="dk1"/>
              </a:buClr>
              <a:buSzPts val="1200"/>
              <a:buFont typeface="Calibri"/>
              <a:buNone/>
            </a:pPr>
            <a:r>
              <a:rPr lang="en-US">
                <a:solidFill>
                  <a:schemeClr val="dk1"/>
                </a:solidFill>
                <a:latin typeface="Calibri"/>
                <a:ea typeface="Calibri"/>
                <a:cs typeface="Calibri"/>
                <a:sym typeface="Calibri"/>
              </a:rPr>
              <a:t>Use a write-through caching strategy when you have data that must be updated in real time. </a:t>
            </a:r>
            <a:endParaRPr>
              <a:latin typeface="Calibri"/>
              <a:ea typeface="Calibri"/>
              <a:cs typeface="Calibri"/>
              <a:sym typeface="Calibri"/>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8" name="Shape 1098"/>
        <p:cNvGrpSpPr/>
        <p:nvPr/>
      </p:nvGrpSpPr>
      <p:grpSpPr>
        <a:xfrm>
          <a:off x="0" y="0"/>
          <a:ext cx="0" cy="0"/>
          <a:chOff x="0" y="0"/>
          <a:chExt cx="0" cy="0"/>
        </a:xfrm>
      </p:grpSpPr>
      <p:sp>
        <p:nvSpPr>
          <p:cNvPr id="1099" name="Google Shape;1099;p37:notes"/>
          <p:cNvSpPr/>
          <p:nvPr>
            <p:ph idx="2" type="sldImg"/>
          </p:nvPr>
        </p:nvSpPr>
        <p:spPr>
          <a:xfrm>
            <a:off x="960438" y="741363"/>
            <a:ext cx="4940300" cy="27797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00" name="Google Shape;1100;p37:notes"/>
          <p:cNvSpPr txBox="1"/>
          <p:nvPr>
            <p:ph idx="1" type="body"/>
          </p:nvPr>
        </p:nvSpPr>
        <p:spPr>
          <a:xfrm>
            <a:off x="365760" y="3630168"/>
            <a:ext cx="6126480" cy="477316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p>
          <a:p>
            <a:pPr indent="0" lvl="0" marL="0" rtl="0" algn="l">
              <a:spcBef>
                <a:spcPts val="0"/>
              </a:spcBef>
              <a:spcAft>
                <a:spcPts val="0"/>
              </a:spcAft>
              <a:buNone/>
            </a:pPr>
            <a:r>
              <a:rPr b="1" lang="en-US">
                <a:latin typeface="Calibri"/>
                <a:ea typeface="Calibri"/>
                <a:cs typeface="Calibri"/>
                <a:sym typeface="Calibri"/>
              </a:rPr>
              <a:t>|Instructor notes</a:t>
            </a:r>
            <a:endParaRPr/>
          </a:p>
          <a:p>
            <a:pPr indent="0" lvl="0" marL="0" rtl="0" algn="l">
              <a:spcBef>
                <a:spcPts val="0"/>
              </a:spcBef>
              <a:spcAft>
                <a:spcPts val="0"/>
              </a:spcAft>
              <a:buNone/>
            </a:pPr>
            <a:r>
              <a:rPr lang="en-US">
                <a:latin typeface="Calibri"/>
                <a:ea typeface="Calibri"/>
                <a:cs typeface="Calibri"/>
                <a:sym typeface="Calibri"/>
              </a:rPr>
              <a:t>|</a:t>
            </a:r>
            <a:endParaRPr/>
          </a:p>
          <a:p>
            <a:pPr indent="0" lvl="0" marL="0" rtl="0" algn="l">
              <a:spcBef>
                <a:spcPts val="0"/>
              </a:spcBef>
              <a:spcAft>
                <a:spcPts val="0"/>
              </a:spcAft>
              <a:buNone/>
            </a:pPr>
            <a:r>
              <a:rPr b="1" lang="en-US">
                <a:latin typeface="Calibri"/>
                <a:ea typeface="Calibri"/>
                <a:cs typeface="Calibri"/>
                <a:sym typeface="Calibri"/>
              </a:rPr>
              <a:t>|Student notes</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6" name="Shape 1106"/>
        <p:cNvGrpSpPr/>
        <p:nvPr/>
      </p:nvGrpSpPr>
      <p:grpSpPr>
        <a:xfrm>
          <a:off x="0" y="0"/>
          <a:ext cx="0" cy="0"/>
          <a:chOff x="0" y="0"/>
          <a:chExt cx="0" cy="0"/>
        </a:xfrm>
      </p:grpSpPr>
      <p:sp>
        <p:nvSpPr>
          <p:cNvPr id="1107" name="Google Shape;1107;p38:notes"/>
          <p:cNvSpPr/>
          <p:nvPr>
            <p:ph idx="2" type="sldImg"/>
          </p:nvPr>
        </p:nvSpPr>
        <p:spPr>
          <a:xfrm>
            <a:off x="960438" y="741363"/>
            <a:ext cx="4940300" cy="27797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08" name="Google Shape;1108;p38:notes"/>
          <p:cNvSpPr txBox="1"/>
          <p:nvPr>
            <p:ph idx="1" type="body"/>
          </p:nvPr>
        </p:nvSpPr>
        <p:spPr>
          <a:xfrm>
            <a:off x="365760" y="3630168"/>
            <a:ext cx="6126480" cy="477316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p>
          <a:p>
            <a:pPr indent="0" lvl="0" marL="0" rtl="0" algn="l">
              <a:spcBef>
                <a:spcPts val="0"/>
              </a:spcBef>
              <a:spcAft>
                <a:spcPts val="0"/>
              </a:spcAft>
              <a:buNone/>
            </a:pPr>
            <a:r>
              <a:rPr b="1" lang="en-US">
                <a:latin typeface="Calibri"/>
                <a:ea typeface="Calibri"/>
                <a:cs typeface="Calibri"/>
                <a:sym typeface="Calibri"/>
              </a:rPr>
              <a:t>|Instructor notes</a:t>
            </a:r>
            <a:endParaRPr/>
          </a:p>
          <a:p>
            <a:pPr indent="0" lvl="0" marL="0" rtl="0" algn="l">
              <a:spcBef>
                <a:spcPts val="0"/>
              </a:spcBef>
              <a:spcAft>
                <a:spcPts val="0"/>
              </a:spcAft>
              <a:buNone/>
            </a:pPr>
            <a:r>
              <a:rPr lang="en-US">
                <a:latin typeface="Calibri"/>
                <a:ea typeface="Calibri"/>
                <a:cs typeface="Calibri"/>
                <a:sym typeface="Calibri"/>
              </a:rPr>
              <a:t>|</a:t>
            </a:r>
            <a:endParaRPr/>
          </a:p>
          <a:p>
            <a:pPr indent="0" lvl="0" marL="0" rtl="0" algn="l">
              <a:spcBef>
                <a:spcPts val="0"/>
              </a:spcBef>
              <a:spcAft>
                <a:spcPts val="0"/>
              </a:spcAft>
              <a:buNone/>
            </a:pPr>
            <a:r>
              <a:rPr b="1" lang="en-US">
                <a:latin typeface="Calibri"/>
                <a:ea typeface="Calibri"/>
                <a:cs typeface="Calibri"/>
                <a:sym typeface="Calibri"/>
              </a:rPr>
              <a:t>|Student notes</a:t>
            </a:r>
            <a:endParaRPr/>
          </a:p>
          <a:p>
            <a:pPr indent="0" lvl="0" marL="0" rtl="0" algn="l">
              <a:spcBef>
                <a:spcPts val="0"/>
              </a:spcBef>
              <a:spcAft>
                <a:spcPts val="0"/>
              </a:spcAft>
              <a:buNone/>
            </a:pPr>
            <a:r>
              <a:rPr b="0" lang="en-US">
                <a:latin typeface="Calibri"/>
                <a:ea typeface="Calibri"/>
                <a:cs typeface="Calibri"/>
                <a:sym typeface="Calibri"/>
              </a:rPr>
              <a:t>This section looks at how to apply the AWS Well-Architected Framework principles to caching your content.</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3" name="Shape 1113"/>
        <p:cNvGrpSpPr/>
        <p:nvPr/>
      </p:nvGrpSpPr>
      <p:grpSpPr>
        <a:xfrm>
          <a:off x="0" y="0"/>
          <a:ext cx="0" cy="0"/>
          <a:chOff x="0" y="0"/>
          <a:chExt cx="0" cy="0"/>
        </a:xfrm>
      </p:grpSpPr>
      <p:sp>
        <p:nvSpPr>
          <p:cNvPr id="1114" name="Google Shape;1114;p39:notes"/>
          <p:cNvSpPr/>
          <p:nvPr>
            <p:ph idx="2" type="sldImg"/>
          </p:nvPr>
        </p:nvSpPr>
        <p:spPr>
          <a:xfrm>
            <a:off x="960438" y="741363"/>
            <a:ext cx="4940300" cy="27797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15" name="Google Shape;1115;p39:notes"/>
          <p:cNvSpPr txBox="1"/>
          <p:nvPr>
            <p:ph idx="1" type="body"/>
          </p:nvPr>
        </p:nvSpPr>
        <p:spPr>
          <a:xfrm>
            <a:off x="365760" y="3630168"/>
            <a:ext cx="6126480" cy="477316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p>
          <a:p>
            <a:pPr indent="0" lvl="0" marL="0" rtl="0" algn="l">
              <a:spcBef>
                <a:spcPts val="0"/>
              </a:spcBef>
              <a:spcAft>
                <a:spcPts val="0"/>
              </a:spcAft>
              <a:buNone/>
            </a:pPr>
            <a:r>
              <a:rPr b="1" lang="en-US">
                <a:latin typeface="Calibri"/>
                <a:ea typeface="Calibri"/>
                <a:cs typeface="Calibri"/>
                <a:sym typeface="Calibri"/>
              </a:rPr>
              <a:t>|Instructor notes</a:t>
            </a:r>
            <a:endParaRPr/>
          </a:p>
          <a:p>
            <a:pPr indent="0" lvl="0" marL="0" marR="0" rtl="0" algn="l">
              <a:spcBef>
                <a:spcPts val="0"/>
              </a:spcBef>
              <a:spcAft>
                <a:spcPts val="0"/>
              </a:spcAft>
              <a:buClr>
                <a:schemeClr val="dk1"/>
              </a:buClr>
              <a:buSzPts val="1200"/>
              <a:buFont typeface="Calibri"/>
              <a:buNone/>
            </a:pPr>
            <a:r>
              <a:rPr lang="en-US">
                <a:latin typeface="Calibri"/>
                <a:ea typeface="Calibri"/>
                <a:cs typeface="Calibri"/>
                <a:sym typeface="Calibri"/>
              </a:rPr>
              <a:t>|The remaining slides in this section present examples that highlight how the material in this module aligns to the AWS Well-Architected Framework best practices. Optionally, you might ask students to visit the Well-Architected Framework website and find the best practices that they think connect to the material that is presented in this module, using this section as a starting point.</a:t>
            </a:r>
            <a:endParaRPr/>
          </a:p>
          <a:p>
            <a:pPr indent="0" lvl="0" marL="0" marR="0" rtl="0" algn="l">
              <a:spcBef>
                <a:spcPts val="0"/>
              </a:spcBef>
              <a:spcAft>
                <a:spcPts val="0"/>
              </a:spcAft>
              <a:buClr>
                <a:schemeClr val="dk1"/>
              </a:buClr>
              <a:buSzPts val="1200"/>
              <a:buFont typeface="Calibri"/>
              <a:buNone/>
            </a:pPr>
            <a:r>
              <a:rPr lang="en-US">
                <a:latin typeface="Calibri"/>
                <a:ea typeface="Calibri"/>
                <a:cs typeface="Calibri"/>
                <a:sym typeface="Calibri"/>
              </a:rPr>
              <a:t>|</a:t>
            </a:r>
            <a:endParaRPr/>
          </a:p>
          <a:p>
            <a:pPr indent="0" lvl="0" marL="0" rtl="0" algn="l">
              <a:spcBef>
                <a:spcPts val="0"/>
              </a:spcBef>
              <a:spcAft>
                <a:spcPts val="0"/>
              </a:spcAft>
              <a:buNone/>
            </a:pPr>
            <a:r>
              <a:rPr b="1" lang="en-US">
                <a:latin typeface="Calibri"/>
                <a:ea typeface="Calibri"/>
                <a:cs typeface="Calibri"/>
                <a:sym typeface="Calibri"/>
              </a:rPr>
              <a:t>|Student notes</a:t>
            </a:r>
            <a:endParaRPr b="0" i="0">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200"/>
              <a:buFont typeface="Calibri"/>
              <a:buNone/>
            </a:pPr>
            <a:r>
              <a:rPr lang="en-US">
                <a:latin typeface="Calibri"/>
                <a:ea typeface="Calibri"/>
                <a:cs typeface="Calibri"/>
                <a:sym typeface="Calibri"/>
              </a:rPr>
              <a:t>The AWS Well-Architected Framework has six pillars, and each pillar includes best practices and a set of questions that you should consider when you architect cloud solutions. This section highlights a few best practices from the pillars that are most relevant to this module. Find the complete set of best practices by pillar on the Well-Architected Framework website. The content resources section of your online course provides a link.</a:t>
            </a:r>
            <a:endParaRPr/>
          </a:p>
          <a:p>
            <a:pPr indent="0" lvl="0" marL="0" marR="0" rtl="0" algn="l">
              <a:spcBef>
                <a:spcPts val="0"/>
              </a:spcBef>
              <a:spcAft>
                <a:spcPts val="0"/>
              </a:spcAft>
              <a:buClr>
                <a:schemeClr val="dk1"/>
              </a:buClr>
              <a:buSzPts val="1200"/>
              <a:buFont typeface="Calibri"/>
              <a:buNone/>
            </a:pPr>
            <a:r>
              <a:t/>
            </a:r>
            <a:endParaRPr b="0" i="0">
              <a:solidFill>
                <a:schemeClr val="dk1"/>
              </a:solidFill>
              <a:latin typeface="Calibri"/>
              <a:ea typeface="Calibri"/>
              <a:cs typeface="Calibri"/>
              <a:sym typeface="Calibri"/>
            </a:endParaRPr>
          </a:p>
          <a:p>
            <a:pPr indent="0" lvl="0" marL="0" rtl="0" algn="l">
              <a:spcBef>
                <a:spcPts val="0"/>
              </a:spcBef>
              <a:spcAft>
                <a:spcPts val="0"/>
              </a:spcAft>
              <a:buNone/>
            </a:pPr>
            <a:r>
              <a:rPr lang="en-US">
                <a:latin typeface="Calibri"/>
                <a:ea typeface="Calibri"/>
                <a:cs typeface="Calibri"/>
                <a:sym typeface="Calibri"/>
              </a:rPr>
              <a:t>As you make connections between the AWS Well-Architected Framework pillars and caching, consider your role as a cloud architect caching content and the need to know the following information:</a:t>
            </a:r>
            <a:endParaRPr/>
          </a:p>
          <a:p>
            <a:pPr indent="-171450" lvl="0" marL="171450" rtl="0" algn="l">
              <a:spcBef>
                <a:spcPts val="0"/>
              </a:spcBef>
              <a:spcAft>
                <a:spcPts val="0"/>
              </a:spcAft>
              <a:buClr>
                <a:schemeClr val="dk1"/>
              </a:buClr>
              <a:buSzPts val="1200"/>
              <a:buFont typeface="Arial"/>
              <a:buChar char="•"/>
            </a:pPr>
            <a:r>
              <a:rPr lang="en-US">
                <a:solidFill>
                  <a:schemeClr val="dk1"/>
                </a:solidFill>
                <a:latin typeface="Calibri"/>
                <a:ea typeface="Calibri"/>
                <a:cs typeface="Calibri"/>
                <a:sym typeface="Calibri"/>
              </a:rPr>
              <a:t>When to cache content to improve performance and optimize cost</a:t>
            </a:r>
            <a:endParaRPr/>
          </a:p>
          <a:p>
            <a:pPr indent="-171450" lvl="0" marL="171450" rtl="0" algn="l">
              <a:spcBef>
                <a:spcPts val="0"/>
              </a:spcBef>
              <a:spcAft>
                <a:spcPts val="0"/>
              </a:spcAft>
              <a:buClr>
                <a:schemeClr val="dk1"/>
              </a:buClr>
              <a:buSzPts val="1200"/>
              <a:buFont typeface="Arial"/>
              <a:buChar char="•"/>
            </a:pPr>
            <a:r>
              <a:rPr lang="en-US">
                <a:solidFill>
                  <a:schemeClr val="dk1"/>
                </a:solidFill>
                <a:latin typeface="Calibri"/>
                <a:ea typeface="Calibri"/>
                <a:cs typeface="Calibri"/>
                <a:sym typeface="Calibri"/>
              </a:rPr>
              <a:t>How to deal with stale content so that you can balance managing cost with having up-to-date data. </a:t>
            </a:r>
            <a:endParaRPr/>
          </a:p>
          <a:p>
            <a:pPr indent="-171450" lvl="0" marL="171450" rtl="0" algn="l">
              <a:spcBef>
                <a:spcPts val="0"/>
              </a:spcBef>
              <a:spcAft>
                <a:spcPts val="0"/>
              </a:spcAft>
              <a:buClr>
                <a:schemeClr val="dk1"/>
              </a:buClr>
              <a:buSzPts val="1200"/>
              <a:buFont typeface="Arial"/>
              <a:buChar char="•"/>
            </a:pPr>
            <a:r>
              <a:rPr lang="en-US">
                <a:solidFill>
                  <a:schemeClr val="dk1"/>
                </a:solidFill>
                <a:latin typeface="Calibri"/>
                <a:ea typeface="Calibri"/>
                <a:cs typeface="Calibri"/>
                <a:sym typeface="Calibri"/>
              </a:rPr>
              <a:t>Why to incorporate</a:t>
            </a:r>
            <a:r>
              <a:rPr lang="en-US">
                <a:latin typeface="Calibri"/>
                <a:ea typeface="Calibri"/>
                <a:cs typeface="Calibri"/>
                <a:sym typeface="Calibri"/>
              </a:rPr>
              <a:t> a </a:t>
            </a:r>
            <a:r>
              <a:rPr lang="en-US">
                <a:solidFill>
                  <a:schemeClr val="dk1"/>
                </a:solidFill>
                <a:latin typeface="Calibri"/>
                <a:ea typeface="Calibri"/>
                <a:cs typeface="Calibri"/>
                <a:sym typeface="Calibri"/>
              </a:rPr>
              <a:t>CDN service as </a:t>
            </a:r>
            <a:r>
              <a:rPr lang="en-US">
                <a:latin typeface="Calibri"/>
                <a:ea typeface="Calibri"/>
                <a:cs typeface="Calibri"/>
                <a:sym typeface="Calibri"/>
              </a:rPr>
              <a:t>an in-memory caching strategy</a:t>
            </a:r>
            <a:r>
              <a:rPr lang="en-US">
                <a:solidFill>
                  <a:schemeClr val="dk1"/>
                </a:solidFill>
                <a:latin typeface="Calibri"/>
                <a:ea typeface="Calibri"/>
                <a:cs typeface="Calibri"/>
                <a:sym typeface="Calibri"/>
              </a:rPr>
              <a:t> into your architecture designs</a:t>
            </a:r>
            <a:endParaRPr>
              <a:highlight>
                <a:srgbClr val="FFFF00"/>
              </a:highlight>
              <a:latin typeface="Calibri"/>
              <a:ea typeface="Calibri"/>
              <a:cs typeface="Calibri"/>
              <a:sym typeface="Calibri"/>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0" name="Shape 590"/>
        <p:cNvGrpSpPr/>
        <p:nvPr/>
      </p:nvGrpSpPr>
      <p:grpSpPr>
        <a:xfrm>
          <a:off x="0" y="0"/>
          <a:ext cx="0" cy="0"/>
          <a:chOff x="0" y="0"/>
          <a:chExt cx="0" cy="0"/>
        </a:xfrm>
      </p:grpSpPr>
      <p:sp>
        <p:nvSpPr>
          <p:cNvPr id="591" name="Google Shape;591;p4:notes"/>
          <p:cNvSpPr/>
          <p:nvPr>
            <p:ph idx="2" type="sldImg"/>
          </p:nvPr>
        </p:nvSpPr>
        <p:spPr>
          <a:xfrm>
            <a:off x="960438" y="741363"/>
            <a:ext cx="4940300" cy="27797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92" name="Google Shape;592;p4:notes"/>
          <p:cNvSpPr txBox="1"/>
          <p:nvPr>
            <p:ph idx="1" type="body"/>
          </p:nvPr>
        </p:nvSpPr>
        <p:spPr>
          <a:xfrm>
            <a:off x="365760" y="3630168"/>
            <a:ext cx="6126480" cy="477316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p>
          <a:p>
            <a:pPr indent="0" lvl="0" marL="0" rtl="0" algn="l">
              <a:spcBef>
                <a:spcPts val="0"/>
              </a:spcBef>
              <a:spcAft>
                <a:spcPts val="0"/>
              </a:spcAft>
              <a:buNone/>
            </a:pPr>
            <a:r>
              <a:rPr b="1" lang="en-US">
                <a:latin typeface="Calibri"/>
                <a:ea typeface="Calibri"/>
                <a:cs typeface="Calibri"/>
                <a:sym typeface="Calibri"/>
              </a:rPr>
              <a:t>|Instructor notes</a:t>
            </a:r>
            <a:endParaRPr/>
          </a:p>
          <a:p>
            <a:pPr indent="0" lvl="0" marL="0" rtl="0" algn="l">
              <a:spcBef>
                <a:spcPts val="0"/>
              </a:spcBef>
              <a:spcAft>
                <a:spcPts val="0"/>
              </a:spcAft>
              <a:buNone/>
            </a:pPr>
            <a:r>
              <a:rPr lang="en-US">
                <a:latin typeface="Calibri"/>
                <a:ea typeface="Calibri"/>
                <a:cs typeface="Calibri"/>
                <a:sym typeface="Calibri"/>
              </a:rPr>
              <a:t>|Each module has an introduction, content sections, and a wrap-up. The wrap-up for this module contains a sample exam question for you to review with the students.</a:t>
            </a:r>
            <a:endParaRPr/>
          </a:p>
          <a:p>
            <a:pPr indent="0" lvl="0" marL="0" rtl="0" algn="l">
              <a:spcBef>
                <a:spcPts val="0"/>
              </a:spcBef>
              <a:spcAft>
                <a:spcPts val="0"/>
              </a:spcAft>
              <a:buNone/>
            </a:pPr>
            <a:r>
              <a:rPr lang="en-US">
                <a:latin typeface="Calibri"/>
                <a:ea typeface="Calibri"/>
                <a:cs typeface="Calibri"/>
                <a:sym typeface="Calibri"/>
              </a:rPr>
              <a:t>|</a:t>
            </a:r>
            <a:endParaRPr/>
          </a:p>
          <a:p>
            <a:pPr indent="0" lvl="0" marL="0" rtl="0" algn="l">
              <a:spcBef>
                <a:spcPts val="0"/>
              </a:spcBef>
              <a:spcAft>
                <a:spcPts val="0"/>
              </a:spcAft>
              <a:buNone/>
            </a:pPr>
            <a:r>
              <a:rPr b="1" lang="en-US">
                <a:latin typeface="Calibri"/>
                <a:ea typeface="Calibri"/>
                <a:cs typeface="Calibri"/>
                <a:sym typeface="Calibri"/>
              </a:rPr>
              <a:t>|Student notes</a:t>
            </a:r>
            <a:endParaRPr/>
          </a:p>
          <a:p>
            <a:pPr indent="0" lvl="0" marL="0" rtl="0" algn="l">
              <a:spcBef>
                <a:spcPts val="0"/>
              </a:spcBef>
              <a:spcAft>
                <a:spcPts val="0"/>
              </a:spcAft>
              <a:buNone/>
            </a:pPr>
            <a:r>
              <a:rPr lang="en-US">
                <a:latin typeface="Calibri"/>
                <a:ea typeface="Calibri"/>
                <a:cs typeface="Calibri"/>
                <a:sym typeface="Calibri"/>
              </a:rPr>
              <a:t>The objectives of this module are presented across multiple sections.</a:t>
            </a:r>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rPr lang="en-US">
                <a:latin typeface="Calibri"/>
                <a:ea typeface="Calibri"/>
                <a:cs typeface="Calibri"/>
                <a:sym typeface="Calibri"/>
              </a:rPr>
              <a:t>The module wraps up with a 10-question knowledge check delivered in the online course and a sample exam question to discuss in class. </a:t>
            </a:r>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rPr lang="en-US">
                <a:latin typeface="Calibri"/>
                <a:ea typeface="Calibri"/>
                <a:cs typeface="Calibri"/>
                <a:sym typeface="Calibri"/>
              </a:rPr>
              <a:t>The next slide describes the lab in this module.</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5" name="Shape 1125"/>
        <p:cNvGrpSpPr/>
        <p:nvPr/>
      </p:nvGrpSpPr>
      <p:grpSpPr>
        <a:xfrm>
          <a:off x="0" y="0"/>
          <a:ext cx="0" cy="0"/>
          <a:chOff x="0" y="0"/>
          <a:chExt cx="0" cy="0"/>
        </a:xfrm>
      </p:grpSpPr>
      <p:sp>
        <p:nvSpPr>
          <p:cNvPr id="1126" name="Google Shape;1126;p40:notes"/>
          <p:cNvSpPr/>
          <p:nvPr>
            <p:ph idx="2" type="sldImg"/>
          </p:nvPr>
        </p:nvSpPr>
        <p:spPr>
          <a:xfrm>
            <a:off x="960438" y="741363"/>
            <a:ext cx="4940300" cy="27797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27" name="Google Shape;1127;p40:notes"/>
          <p:cNvSpPr txBox="1"/>
          <p:nvPr>
            <p:ph idx="1" type="body"/>
          </p:nvPr>
        </p:nvSpPr>
        <p:spPr>
          <a:xfrm>
            <a:off x="365760" y="3630168"/>
            <a:ext cx="6126480" cy="477316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p>
          <a:p>
            <a:pPr indent="0" lvl="0" marL="0" rtl="0" algn="l">
              <a:spcBef>
                <a:spcPts val="0"/>
              </a:spcBef>
              <a:spcAft>
                <a:spcPts val="0"/>
              </a:spcAft>
              <a:buNone/>
            </a:pPr>
            <a:r>
              <a:rPr b="1" lang="en-US">
                <a:latin typeface="Calibri"/>
                <a:ea typeface="Calibri"/>
                <a:cs typeface="Calibri"/>
                <a:sym typeface="Calibri"/>
              </a:rPr>
              <a:t>|Instructor notes</a:t>
            </a:r>
            <a:endParaRPr/>
          </a:p>
          <a:p>
            <a:pPr indent="0" lvl="0" marL="0" rtl="0" algn="l">
              <a:spcBef>
                <a:spcPts val="0"/>
              </a:spcBef>
              <a:spcAft>
                <a:spcPts val="0"/>
              </a:spcAft>
              <a:buNone/>
            </a:pPr>
            <a:r>
              <a:rPr lang="en-US">
                <a:latin typeface="Calibri"/>
                <a:ea typeface="Calibri"/>
                <a:cs typeface="Calibri"/>
                <a:sym typeface="Calibri"/>
              </a:rPr>
              <a:t>|The link to these best practices are provided in the resource document. These best practices are from the performance efficiency pillar, focus area “Data Management.”</a:t>
            </a:r>
            <a:endParaRPr/>
          </a:p>
          <a:p>
            <a:pPr indent="0" lvl="0" marL="0" marR="0" rtl="0" algn="l">
              <a:spcBef>
                <a:spcPts val="0"/>
              </a:spcBef>
              <a:spcAft>
                <a:spcPts val="0"/>
              </a:spcAft>
              <a:buClr>
                <a:schemeClr val="dk1"/>
              </a:buClr>
              <a:buSzPts val="1200"/>
              <a:buFont typeface="Calibri"/>
              <a:buNone/>
            </a:pPr>
            <a:r>
              <a:rPr lang="en-US">
                <a:latin typeface="Calibri"/>
                <a:ea typeface="Calibri"/>
                <a:cs typeface="Calibri"/>
                <a:sym typeface="Calibri"/>
              </a:rPr>
              <a:t>|</a:t>
            </a:r>
            <a:endParaRPr/>
          </a:p>
          <a:p>
            <a:pPr indent="0" lvl="0" marL="0" rtl="0" algn="l">
              <a:spcBef>
                <a:spcPts val="0"/>
              </a:spcBef>
              <a:spcAft>
                <a:spcPts val="0"/>
              </a:spcAft>
              <a:buNone/>
            </a:pPr>
            <a:r>
              <a:rPr b="1" lang="en-US">
                <a:latin typeface="Calibri"/>
                <a:ea typeface="Calibri"/>
                <a:cs typeface="Calibri"/>
                <a:sym typeface="Calibri"/>
              </a:rPr>
              <a:t>|Student notes</a:t>
            </a:r>
            <a:endParaRPr/>
          </a:p>
          <a:p>
            <a:pPr indent="0" lvl="0" marL="0" rtl="0" algn="l">
              <a:spcBef>
                <a:spcPts val="0"/>
              </a:spcBef>
              <a:spcAft>
                <a:spcPts val="0"/>
              </a:spcAft>
              <a:buNone/>
            </a:pPr>
            <a:r>
              <a:rPr lang="en-US">
                <a:latin typeface="Calibri"/>
                <a:ea typeface="Calibri"/>
                <a:cs typeface="Calibri"/>
                <a:sym typeface="Calibri"/>
              </a:rPr>
              <a:t>Storing data in a cache can improve read latency, read throughput, user experience, and overall efficiency, as well as reduce costs. Data caching can be one of the most effective strategies to improve your overall application performance and reduce burden on your underlying primary data sources.</a:t>
            </a:r>
            <a:endParaRPr/>
          </a:p>
          <a:p>
            <a:pPr indent="0" lvl="0" marL="0" rtl="0" algn="l">
              <a:spcBef>
                <a:spcPts val="0"/>
              </a:spcBef>
              <a:spcAft>
                <a:spcPts val="0"/>
              </a:spcAft>
              <a:buNone/>
            </a:pPr>
            <a:r>
              <a:t/>
            </a:r>
            <a:endParaRPr>
              <a:latin typeface="Calibri"/>
              <a:ea typeface="Calibri"/>
              <a:cs typeface="Calibri"/>
              <a:sym typeface="Calibri"/>
            </a:endParaRPr>
          </a:p>
          <a:p>
            <a:pPr indent="0" lvl="0" marL="0" marR="0" rtl="0" algn="l">
              <a:spcBef>
                <a:spcPts val="0"/>
              </a:spcBef>
              <a:spcAft>
                <a:spcPts val="0"/>
              </a:spcAft>
              <a:buClr>
                <a:schemeClr val="dk1"/>
              </a:buClr>
              <a:buSzPts val="1200"/>
              <a:buFont typeface="Calibri"/>
              <a:buNone/>
            </a:pPr>
            <a:r>
              <a:rPr b="1" lang="en-US">
                <a:solidFill>
                  <a:schemeClr val="dk1"/>
                </a:solidFill>
                <a:latin typeface="Calibri"/>
                <a:ea typeface="Calibri"/>
                <a:cs typeface="Calibri"/>
                <a:sym typeface="Calibri"/>
              </a:rPr>
              <a:t>Implement data access patterns that utilize caching</a:t>
            </a:r>
            <a:r>
              <a:rPr lang="en-US">
                <a:solidFill>
                  <a:schemeClr val="dk1"/>
                </a:solidFill>
                <a:latin typeface="Calibri"/>
                <a:ea typeface="Calibri"/>
                <a:cs typeface="Calibri"/>
                <a:sym typeface="Calibri"/>
              </a:rPr>
              <a:t>: First i</a:t>
            </a:r>
            <a:r>
              <a:rPr lang="en-US">
                <a:latin typeface="Calibri"/>
                <a:ea typeface="Calibri"/>
                <a:cs typeface="Calibri"/>
                <a:sym typeface="Calibri"/>
              </a:rPr>
              <a:t>dentify databases, APIs and network services that could benefit from caching. Services that have heavy read workloads, have a high read-to-write ratio, or are expensive to scale are candidates for caching. Next, identify the appropriate type of caching strategy that best fits your access pattern. Then configure a cache invalidation strategy, such as a time-to-live (TTL), for all data that balances freshness of data and reducing pressure on backend datastore. Finally, monitor cache hit rate with a goal of 80% or higher. Lower values may indicate insufficient cache size or an access pattern that does not benefit from caching.</a:t>
            </a:r>
            <a:endParaRPr/>
          </a:p>
          <a:p>
            <a:pPr indent="0" lvl="0" marL="0" marR="0" rtl="0" algn="l">
              <a:spcBef>
                <a:spcPts val="0"/>
              </a:spcBef>
              <a:spcAft>
                <a:spcPts val="0"/>
              </a:spcAft>
              <a:buClr>
                <a:schemeClr val="dk1"/>
              </a:buClr>
              <a:buSzPts val="1200"/>
              <a:buFont typeface="Calibri"/>
              <a:buNone/>
            </a:pPr>
            <a:r>
              <a:t/>
            </a:r>
            <a:endParaRPr>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200"/>
              <a:buFont typeface="Calibri"/>
              <a:buNone/>
            </a:pPr>
            <a:r>
              <a:rPr lang="en-US">
                <a:latin typeface="Calibri"/>
                <a:ea typeface="Calibri"/>
                <a:cs typeface="Calibri"/>
                <a:sym typeface="Calibri"/>
              </a:rPr>
              <a:t>In this module, </a:t>
            </a:r>
            <a:r>
              <a:rPr lang="en-US">
                <a:solidFill>
                  <a:schemeClr val="dk1"/>
                </a:solidFill>
                <a:latin typeface="Calibri"/>
                <a:ea typeface="Calibri"/>
                <a:cs typeface="Calibri"/>
                <a:sym typeface="Calibri"/>
              </a:rPr>
              <a:t>you've learned how </a:t>
            </a:r>
            <a:r>
              <a:rPr lang="en-US">
                <a:latin typeface="Calibri"/>
                <a:ea typeface="Calibri"/>
                <a:cs typeface="Calibri"/>
                <a:sym typeface="Calibri"/>
              </a:rPr>
              <a:t>Amazon CloudFront will typically serve cached content from an edge location until the content expires. To solve the issue of have two copies of the data, you can control CloudFront caching behavior with a combination of CloudFront minimum TTL specifications, maximum TTL specifications, content versioning, cache-control HTTP headers, and CloudFront invalidation requests. </a:t>
            </a:r>
            <a:endParaRPr b="0" i="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200"/>
              <a:buFont typeface="Calibri"/>
              <a:buNone/>
            </a:pPr>
            <a:br>
              <a:rPr lang="en-US">
                <a:solidFill>
                  <a:schemeClr val="dk1"/>
                </a:solidFill>
                <a:latin typeface="Calibri"/>
                <a:ea typeface="Calibri"/>
                <a:cs typeface="Calibri"/>
                <a:sym typeface="Calibri"/>
              </a:rPr>
            </a:br>
            <a:r>
              <a:rPr lang="en-US">
                <a:solidFill>
                  <a:schemeClr val="dk1"/>
                </a:solidFill>
                <a:latin typeface="Calibri"/>
                <a:ea typeface="Calibri"/>
                <a:cs typeface="Calibri"/>
                <a:sym typeface="Calibri"/>
              </a:rPr>
              <a:t>In this module, you’ve also learned how in-memory databases are used for applications that require real-time access to data, the lowest latency, and the highest throughput. By storing data directly in memory, these databases deliver microsecond latency to applications where millisecond latency is not enough. You may use in-memory databases for application caching, session management, gaming leaderboards, and geospatial applications. ElastiCache is a fully managed in-memory data store that is compatible with Redis and Memcached.  </a:t>
            </a:r>
            <a:endParaRPr/>
          </a:p>
          <a:p>
            <a:pPr indent="0" lvl="0" marL="0" marR="0" rtl="0" algn="l">
              <a:spcBef>
                <a:spcPts val="0"/>
              </a:spcBef>
              <a:spcAft>
                <a:spcPts val="0"/>
              </a:spcAft>
              <a:buClr>
                <a:schemeClr val="dk1"/>
              </a:buClr>
              <a:buSzPts val="1200"/>
              <a:buFont typeface="Calibri"/>
              <a:buNone/>
            </a:pPr>
            <a:r>
              <a:t/>
            </a:r>
            <a:endParaRPr>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200"/>
              <a:buFont typeface="Calibri"/>
              <a:buNone/>
            </a:pPr>
            <a:r>
              <a:rPr b="1" lang="en-US">
                <a:solidFill>
                  <a:schemeClr val="dk1"/>
                </a:solidFill>
                <a:latin typeface="Calibri"/>
                <a:ea typeface="Calibri"/>
                <a:cs typeface="Calibri"/>
                <a:sym typeface="Calibri"/>
              </a:rPr>
              <a:t>Implement strategies to improve query performance in data store: </a:t>
            </a:r>
            <a:r>
              <a:rPr lang="en-US">
                <a:latin typeface="Calibri"/>
                <a:ea typeface="Calibri"/>
                <a:cs typeface="Calibri"/>
                <a:sym typeface="Calibri"/>
              </a:rPr>
              <a:t>Optimizing data and query performance results in more efficiency, lower cost, and improved user experience. Data optimization and query tuning are critical aspects of performance efficiency in a data store, as they impact the performance and responsiveness of the entire cloud workload. Unoptimized queries can result in greater resource usage and bottlenecks, which reduce the overall efficiency of a data store. One strategy to improve query performance is a distributed caching solution which will improve latency and reduce the number of database I/O operation.</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5" name="Shape 1135"/>
        <p:cNvGrpSpPr/>
        <p:nvPr/>
      </p:nvGrpSpPr>
      <p:grpSpPr>
        <a:xfrm>
          <a:off x="0" y="0"/>
          <a:ext cx="0" cy="0"/>
          <a:chOff x="0" y="0"/>
          <a:chExt cx="0" cy="0"/>
        </a:xfrm>
      </p:grpSpPr>
      <p:sp>
        <p:nvSpPr>
          <p:cNvPr id="1136" name="Google Shape;1136;p41:notes"/>
          <p:cNvSpPr/>
          <p:nvPr>
            <p:ph idx="2" type="sldImg"/>
          </p:nvPr>
        </p:nvSpPr>
        <p:spPr>
          <a:xfrm>
            <a:off x="960438" y="741363"/>
            <a:ext cx="4940300" cy="27797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37" name="Google Shape;1137;p41:notes"/>
          <p:cNvSpPr txBox="1"/>
          <p:nvPr>
            <p:ph idx="1" type="body"/>
          </p:nvPr>
        </p:nvSpPr>
        <p:spPr>
          <a:xfrm>
            <a:off x="365760" y="3630168"/>
            <a:ext cx="6126480" cy="477316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p>
          <a:p>
            <a:pPr indent="0" lvl="0" marL="0" rtl="0" algn="l">
              <a:spcBef>
                <a:spcPts val="0"/>
              </a:spcBef>
              <a:spcAft>
                <a:spcPts val="0"/>
              </a:spcAft>
              <a:buNone/>
            </a:pPr>
            <a:r>
              <a:rPr b="1" lang="en-US">
                <a:latin typeface="Calibri"/>
                <a:ea typeface="Calibri"/>
                <a:cs typeface="Calibri"/>
                <a:sym typeface="Calibri"/>
              </a:rPr>
              <a:t>|Instructor notes</a:t>
            </a:r>
            <a:endParaRPr/>
          </a:p>
          <a:p>
            <a:pPr indent="0" lvl="0" marL="0" rtl="0" algn="l">
              <a:spcBef>
                <a:spcPts val="0"/>
              </a:spcBef>
              <a:spcAft>
                <a:spcPts val="0"/>
              </a:spcAft>
              <a:buNone/>
            </a:pPr>
            <a:r>
              <a:rPr lang="en-US">
                <a:latin typeface="Calibri"/>
                <a:ea typeface="Calibri"/>
                <a:cs typeface="Calibri"/>
                <a:sym typeface="Calibri"/>
              </a:rPr>
              <a:t>|The link to this best practice is provided in the resource document. These best practice is from the reliability pillar, best practice area “Foundations,” and topic “Plan your network topology.”</a:t>
            </a:r>
            <a:endParaRPr/>
          </a:p>
          <a:p>
            <a:pPr indent="0" lvl="0" marL="0" rtl="0" algn="l">
              <a:spcBef>
                <a:spcPts val="0"/>
              </a:spcBef>
              <a:spcAft>
                <a:spcPts val="0"/>
              </a:spcAft>
              <a:buNone/>
            </a:pPr>
            <a:r>
              <a:rPr lang="en-US">
                <a:latin typeface="Calibri"/>
                <a:ea typeface="Calibri"/>
                <a:cs typeface="Calibri"/>
                <a:sym typeface="Calibri"/>
              </a:rPr>
              <a:t>|</a:t>
            </a:r>
            <a:endParaRPr b="1">
              <a:latin typeface="Calibri"/>
              <a:ea typeface="Calibri"/>
              <a:cs typeface="Calibri"/>
              <a:sym typeface="Calibri"/>
            </a:endParaRPr>
          </a:p>
          <a:p>
            <a:pPr indent="0" lvl="0" marL="0" rtl="0" algn="l">
              <a:spcBef>
                <a:spcPts val="0"/>
              </a:spcBef>
              <a:spcAft>
                <a:spcPts val="0"/>
              </a:spcAft>
              <a:buNone/>
            </a:pPr>
            <a:r>
              <a:rPr b="1" lang="en-US">
                <a:latin typeface="Calibri"/>
                <a:ea typeface="Calibri"/>
                <a:cs typeface="Calibri"/>
                <a:sym typeface="Calibri"/>
              </a:rPr>
              <a:t>|Student notes</a:t>
            </a:r>
            <a:endParaRPr b="0" i="0">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200"/>
              <a:buFont typeface="Calibri"/>
              <a:buNone/>
            </a:pPr>
            <a:r>
              <a:rPr b="0" i="0" lang="en-US">
                <a:solidFill>
                  <a:schemeClr val="dk1"/>
                </a:solidFill>
                <a:latin typeface="Calibri"/>
                <a:ea typeface="Calibri"/>
                <a:cs typeface="Calibri"/>
                <a:sym typeface="Calibri"/>
              </a:rPr>
              <a:t>It is critical to plan, build, and operationalize highly available network connectivity for your public endpoints. If your workload becomes unreachable due to a loss in connectivity, even if your workload is running and available, your customers will see your system as down. By combining the highly available and resilient network connectivity for your workload’s public endpoints, along with a resilient architecture for your workload itself, you can provide the best possible availability and service level for your customers. To achieve this, one of the best practices is to use CDNs. </a:t>
            </a:r>
            <a:endParaRPr/>
          </a:p>
          <a:p>
            <a:pPr indent="0" lvl="0" marL="0" marR="0" rtl="0" algn="l">
              <a:spcBef>
                <a:spcPts val="0"/>
              </a:spcBef>
              <a:spcAft>
                <a:spcPts val="0"/>
              </a:spcAft>
              <a:buClr>
                <a:schemeClr val="dk1"/>
              </a:buClr>
              <a:buSzPts val="1200"/>
              <a:buFont typeface="Calibri"/>
              <a:buNone/>
            </a:pPr>
            <a:r>
              <a:t/>
            </a:r>
            <a:endParaRPr b="0" i="0">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200"/>
              <a:buFont typeface="Calibri"/>
              <a:buNone/>
            </a:pPr>
            <a:r>
              <a:rPr b="1" lang="en-US">
                <a:solidFill>
                  <a:schemeClr val="dk1"/>
                </a:solidFill>
                <a:latin typeface="Calibri"/>
                <a:ea typeface="Calibri"/>
                <a:cs typeface="Calibri"/>
                <a:sym typeface="Calibri"/>
              </a:rPr>
              <a:t>Use highly available network connectivity for your workload public endpoints: </a:t>
            </a:r>
            <a:r>
              <a:rPr b="0" i="0" lang="en-US">
                <a:solidFill>
                  <a:schemeClr val="dk1"/>
                </a:solidFill>
                <a:latin typeface="Calibri"/>
                <a:ea typeface="Calibri"/>
                <a:cs typeface="Calibri"/>
                <a:sym typeface="Calibri"/>
              </a:rPr>
              <a:t>CloudFront provides an API for distributing content with low latency and high data transfer rates by serving requests through the use a network of edge locations around the world. CDNs serve customers by serving content located or cached at a location near the user. This also improves the availability of your application because the load for content is shifted away from your servers to CloudFront </a:t>
            </a:r>
            <a:r>
              <a:rPr b="0" i="0" lang="en-US" u="none" strike="noStrike">
                <a:solidFill>
                  <a:schemeClr val="dk1"/>
                </a:solidFill>
                <a:latin typeface="Calibri"/>
                <a:ea typeface="Calibri"/>
                <a:cs typeface="Calibri"/>
                <a:sym typeface="Calibri"/>
              </a:rPr>
              <a:t>edge locations</a:t>
            </a:r>
            <a:r>
              <a:rPr b="0" i="0" lang="en-US">
                <a:solidFill>
                  <a:schemeClr val="dk1"/>
                </a:solidFill>
                <a:latin typeface="Calibri"/>
                <a:ea typeface="Calibri"/>
                <a:cs typeface="Calibri"/>
                <a:sym typeface="Calibri"/>
              </a:rPr>
              <a:t>. The edge locations and Regional edge caches hold cached copies of your content close to your viewers, which results in quick retrieval and increases the reachability and availability of your workload.</a:t>
            </a:r>
            <a:endParaRPr/>
          </a:p>
          <a:p>
            <a:pPr indent="0" lvl="0" marL="0" marR="0" rtl="0" algn="l">
              <a:spcBef>
                <a:spcPts val="0"/>
              </a:spcBef>
              <a:spcAft>
                <a:spcPts val="0"/>
              </a:spcAft>
              <a:buClr>
                <a:schemeClr val="dk1"/>
              </a:buClr>
              <a:buSzPts val="1200"/>
              <a:buFont typeface="Calibri"/>
              <a:buNone/>
            </a:pPr>
            <a:r>
              <a:t/>
            </a:r>
            <a:endParaRPr b="0" i="0">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200"/>
              <a:buFont typeface="Calibri"/>
              <a:buNone/>
            </a:pPr>
            <a:r>
              <a:rPr lang="en-US">
                <a:solidFill>
                  <a:schemeClr val="dk1"/>
                </a:solidFill>
                <a:latin typeface="Calibri"/>
                <a:ea typeface="Calibri"/>
                <a:cs typeface="Calibri"/>
                <a:sym typeface="Calibri"/>
              </a:rPr>
              <a:t>In this module, you've learned how CloudFront securely delivers content across the globe and improves application resiliency from DDoS attacks. Caching content by using CloudFront increase the reliability of your customers’ access to your application.</a:t>
            </a:r>
            <a:endParaRPr b="0" i="0">
              <a:solidFill>
                <a:schemeClr val="dk1"/>
              </a:solidFill>
              <a:latin typeface="Calibri"/>
              <a:ea typeface="Calibri"/>
              <a:cs typeface="Calibri"/>
              <a:sym typeface="Calibri"/>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4" name="Shape 1144"/>
        <p:cNvGrpSpPr/>
        <p:nvPr/>
      </p:nvGrpSpPr>
      <p:grpSpPr>
        <a:xfrm>
          <a:off x="0" y="0"/>
          <a:ext cx="0" cy="0"/>
          <a:chOff x="0" y="0"/>
          <a:chExt cx="0" cy="0"/>
        </a:xfrm>
      </p:grpSpPr>
      <p:sp>
        <p:nvSpPr>
          <p:cNvPr id="1145" name="Google Shape;1145;p42:notes"/>
          <p:cNvSpPr/>
          <p:nvPr>
            <p:ph idx="2" type="sldImg"/>
          </p:nvPr>
        </p:nvSpPr>
        <p:spPr>
          <a:xfrm>
            <a:off x="960438" y="741363"/>
            <a:ext cx="4940300" cy="27797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46" name="Google Shape;1146;p42:notes"/>
          <p:cNvSpPr txBox="1"/>
          <p:nvPr>
            <p:ph idx="1" type="body"/>
          </p:nvPr>
        </p:nvSpPr>
        <p:spPr>
          <a:xfrm>
            <a:off x="365760" y="3630168"/>
            <a:ext cx="6126480" cy="477316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p>
          <a:p>
            <a:pPr indent="0" lvl="0" marL="0" rtl="0" algn="l">
              <a:spcBef>
                <a:spcPts val="0"/>
              </a:spcBef>
              <a:spcAft>
                <a:spcPts val="0"/>
              </a:spcAft>
              <a:buNone/>
            </a:pPr>
            <a:r>
              <a:rPr b="1" lang="en-US">
                <a:latin typeface="Calibri"/>
                <a:ea typeface="Calibri"/>
                <a:cs typeface="Calibri"/>
                <a:sym typeface="Calibri"/>
              </a:rPr>
              <a:t>|Instructor notes</a:t>
            </a:r>
            <a:endParaRPr/>
          </a:p>
          <a:p>
            <a:pPr indent="0" lvl="0" marL="0" rtl="0" algn="l">
              <a:spcBef>
                <a:spcPts val="0"/>
              </a:spcBef>
              <a:spcAft>
                <a:spcPts val="0"/>
              </a:spcAft>
              <a:buNone/>
            </a:pPr>
            <a:r>
              <a:rPr lang="en-US">
                <a:latin typeface="Calibri"/>
                <a:ea typeface="Calibri"/>
                <a:cs typeface="Calibri"/>
                <a:sym typeface="Calibri"/>
              </a:rPr>
              <a:t>|The links to these best practices are provided in the resource document. These best practices are from the cost optimization pillar, the focus area “Cost-effective resources,” and the topic “Plan for data transfer.”</a:t>
            </a:r>
            <a:endParaRPr/>
          </a:p>
          <a:p>
            <a:pPr indent="0" lvl="0" marL="0" rtl="0" algn="l">
              <a:spcBef>
                <a:spcPts val="0"/>
              </a:spcBef>
              <a:spcAft>
                <a:spcPts val="0"/>
              </a:spcAft>
              <a:buNone/>
            </a:pPr>
            <a:r>
              <a:rPr lang="en-US">
                <a:latin typeface="Calibri"/>
                <a:ea typeface="Calibri"/>
                <a:cs typeface="Calibri"/>
                <a:sym typeface="Calibri"/>
              </a:rPr>
              <a:t>|</a:t>
            </a:r>
            <a:endParaRPr b="1">
              <a:latin typeface="Calibri"/>
              <a:ea typeface="Calibri"/>
              <a:cs typeface="Calibri"/>
              <a:sym typeface="Calibri"/>
            </a:endParaRPr>
          </a:p>
          <a:p>
            <a:pPr indent="0" lvl="0" marL="0" rtl="0" algn="l">
              <a:spcBef>
                <a:spcPts val="0"/>
              </a:spcBef>
              <a:spcAft>
                <a:spcPts val="0"/>
              </a:spcAft>
              <a:buNone/>
            </a:pPr>
            <a:r>
              <a:rPr b="1" lang="en-US">
                <a:latin typeface="Calibri"/>
                <a:ea typeface="Calibri"/>
                <a:cs typeface="Calibri"/>
                <a:sym typeface="Calibri"/>
              </a:rPr>
              <a:t>|Student notes</a:t>
            </a:r>
            <a:endParaRPr/>
          </a:p>
          <a:p>
            <a:pPr indent="0" lvl="0" marL="0" rtl="0" algn="l">
              <a:spcBef>
                <a:spcPts val="0"/>
              </a:spcBef>
              <a:spcAft>
                <a:spcPts val="0"/>
              </a:spcAft>
              <a:buNone/>
            </a:pPr>
            <a:r>
              <a:rPr b="0" i="0" lang="en-US">
                <a:solidFill>
                  <a:schemeClr val="dk1"/>
                </a:solidFill>
                <a:latin typeface="Calibri"/>
                <a:ea typeface="Calibri"/>
                <a:cs typeface="Calibri"/>
                <a:sym typeface="Calibri"/>
              </a:rPr>
              <a:t>Using the appropriate services, resources, and configurations for your workloads is key to cost savings. These best practices will help you optimize cost when caching content.</a:t>
            </a:r>
            <a:br>
              <a:rPr b="0" i="0" lang="en-US">
                <a:solidFill>
                  <a:schemeClr val="dk1"/>
                </a:solidFill>
                <a:latin typeface="Calibri"/>
                <a:ea typeface="Calibri"/>
                <a:cs typeface="Calibri"/>
                <a:sym typeface="Calibri"/>
              </a:rPr>
            </a:br>
            <a:endParaRPr>
              <a:latin typeface="Calibri"/>
              <a:ea typeface="Calibri"/>
              <a:cs typeface="Calibri"/>
              <a:sym typeface="Calibri"/>
            </a:endParaRPr>
          </a:p>
          <a:p>
            <a:pPr indent="0" lvl="0" marL="0" rtl="0" algn="l">
              <a:spcBef>
                <a:spcPts val="0"/>
              </a:spcBef>
              <a:spcAft>
                <a:spcPts val="0"/>
              </a:spcAft>
              <a:buNone/>
            </a:pPr>
            <a:r>
              <a:rPr b="1" lang="en-US">
                <a:solidFill>
                  <a:schemeClr val="dk1"/>
                </a:solidFill>
                <a:latin typeface="Calibri"/>
                <a:ea typeface="Calibri"/>
                <a:cs typeface="Calibri"/>
                <a:sym typeface="Calibri"/>
              </a:rPr>
              <a:t>Perform data transfer modeling: </a:t>
            </a:r>
            <a:r>
              <a:rPr b="0" i="0" lang="en-US">
                <a:solidFill>
                  <a:schemeClr val="dk1"/>
                </a:solidFill>
                <a:latin typeface="Calibri"/>
                <a:ea typeface="Calibri"/>
                <a:cs typeface="Calibri"/>
                <a:sym typeface="Calibri"/>
              </a:rPr>
              <a:t>Gather requirements and perform data transfer modeling of the workload and each of its components. This identifies the lowest cost point for its current data transfer requirements. Understand where the data transfer occurs in your workload, the cost of the transfer, and its associated benefit. You can use this information to make an informed decision to modify or accept the architectural decision. </a:t>
            </a:r>
            <a:endParaRPr b="1">
              <a:solidFill>
                <a:schemeClr val="dk1"/>
              </a:solidFill>
              <a:latin typeface="Calibri"/>
              <a:ea typeface="Calibri"/>
              <a:cs typeface="Calibri"/>
              <a:sym typeface="Calibri"/>
            </a:endParaRPr>
          </a:p>
          <a:p>
            <a:pPr indent="0" lvl="0" marL="0" rtl="0" algn="l">
              <a:spcBef>
                <a:spcPts val="0"/>
              </a:spcBef>
              <a:spcAft>
                <a:spcPts val="0"/>
              </a:spcAft>
              <a:buNone/>
            </a:pPr>
            <a:r>
              <a:t/>
            </a:r>
            <a:endParaRPr b="1">
              <a:solidFill>
                <a:schemeClr val="dk1"/>
              </a:solidFill>
              <a:latin typeface="Calibri"/>
              <a:ea typeface="Calibri"/>
              <a:cs typeface="Calibri"/>
              <a:sym typeface="Calibri"/>
            </a:endParaRPr>
          </a:p>
          <a:p>
            <a:pPr indent="0" lvl="0" marL="0" rtl="0" algn="l">
              <a:spcBef>
                <a:spcPts val="0"/>
              </a:spcBef>
              <a:spcAft>
                <a:spcPts val="0"/>
              </a:spcAft>
              <a:buNone/>
            </a:pPr>
            <a:r>
              <a:rPr b="1" lang="en-US">
                <a:solidFill>
                  <a:schemeClr val="dk1"/>
                </a:solidFill>
                <a:latin typeface="Calibri"/>
                <a:ea typeface="Calibri"/>
                <a:cs typeface="Calibri"/>
                <a:sym typeface="Calibri"/>
              </a:rPr>
              <a:t>Select components to optimize data transfer cost: </a:t>
            </a:r>
            <a:r>
              <a:rPr b="0" i="0" lang="en-US">
                <a:solidFill>
                  <a:schemeClr val="dk1"/>
                </a:solidFill>
                <a:latin typeface="Calibri"/>
                <a:ea typeface="Calibri"/>
                <a:cs typeface="Calibri"/>
                <a:sym typeface="Calibri"/>
              </a:rPr>
              <a:t>Architecting for data transfer helps you minimize data transfer costs. By using the data transfer modeling, focus on where the largest data transfer costs are or where they would be if the workload usage changes. Look for alternative architectures or additional components that remove or reduce the need for data transfer or lower its cost. This may involve using CDNs to locate data closer to users. </a:t>
            </a:r>
            <a:endParaRPr/>
          </a:p>
          <a:p>
            <a:pPr indent="0" lvl="0" marL="0" marR="0" rtl="0" algn="l">
              <a:spcBef>
                <a:spcPts val="0"/>
              </a:spcBef>
              <a:spcAft>
                <a:spcPts val="0"/>
              </a:spcAft>
              <a:buClr>
                <a:schemeClr val="dk1"/>
              </a:buClr>
              <a:buSzPts val="1200"/>
              <a:buFont typeface="Calibri"/>
              <a:buNone/>
            </a:pPr>
            <a:r>
              <a:t/>
            </a:r>
            <a:endParaRPr b="1">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200"/>
              <a:buFont typeface="Calibri"/>
              <a:buNone/>
            </a:pPr>
            <a:r>
              <a:rPr b="1" lang="en-US">
                <a:solidFill>
                  <a:schemeClr val="dk1"/>
                </a:solidFill>
                <a:latin typeface="Calibri"/>
                <a:ea typeface="Calibri"/>
                <a:cs typeface="Calibri"/>
                <a:sym typeface="Calibri"/>
              </a:rPr>
              <a:t>Implement services to reduce data transfer costs: </a:t>
            </a:r>
            <a:r>
              <a:rPr b="0" lang="en-US">
                <a:solidFill>
                  <a:schemeClr val="dk1"/>
                </a:solidFill>
                <a:latin typeface="Calibri"/>
                <a:ea typeface="Calibri"/>
                <a:cs typeface="Calibri"/>
                <a:sym typeface="Calibri"/>
              </a:rPr>
              <a:t>You can </a:t>
            </a:r>
            <a:r>
              <a:rPr b="0" i="0" lang="en-US">
                <a:solidFill>
                  <a:schemeClr val="dk1"/>
                </a:solidFill>
                <a:latin typeface="Calibri"/>
                <a:ea typeface="Calibri"/>
                <a:cs typeface="Calibri"/>
                <a:sym typeface="Calibri"/>
              </a:rPr>
              <a:t>use edge locations or CDNs to deliver content to end users or build caching layers in front of your application servers or databases. Depending on your workload components, type, and cloud architecture, a variety of services can assist you in compressing, caching, and sharing and distributing your traffic on the cloud. </a:t>
            </a:r>
            <a:r>
              <a:rPr b="0" i="0" lang="en-US" u="none" strike="noStrike">
                <a:solidFill>
                  <a:schemeClr val="dk1"/>
                </a:solidFill>
                <a:latin typeface="Calibri"/>
                <a:ea typeface="Calibri"/>
                <a:cs typeface="Calibri"/>
                <a:sym typeface="Calibri"/>
              </a:rPr>
              <a:t>CloudFront </a:t>
            </a:r>
            <a:r>
              <a:rPr b="0" i="0" lang="en-US">
                <a:solidFill>
                  <a:schemeClr val="dk1"/>
                </a:solidFill>
                <a:latin typeface="Calibri"/>
                <a:ea typeface="Calibri"/>
                <a:cs typeface="Calibri"/>
                <a:sym typeface="Calibri"/>
              </a:rPr>
              <a:t>caches data at edge locations across the world, which reduces the load on your resources. By using CloudFront, you can reduce the administrative effort to deliver content to large numbers of users globally with minimum latency. The security savings bundle can help you save up to 30 percent on your CloudFront usage if you plan to grow your usage over time.</a:t>
            </a:r>
            <a:endParaRPr/>
          </a:p>
          <a:p>
            <a:pPr indent="0" lvl="0" marL="0" rtl="0" algn="l">
              <a:spcBef>
                <a:spcPts val="0"/>
              </a:spcBef>
              <a:spcAft>
                <a:spcPts val="0"/>
              </a:spcAft>
              <a:buClr>
                <a:schemeClr val="dk1"/>
              </a:buClr>
              <a:buSzPts val="1200"/>
              <a:buFont typeface="Calibri"/>
              <a:buNone/>
            </a:pPr>
            <a:r>
              <a:rPr b="1" lang="en-US">
                <a:solidFill>
                  <a:schemeClr val="dk1"/>
                </a:solidFill>
                <a:latin typeface="Calibri"/>
                <a:ea typeface="Calibri"/>
                <a:cs typeface="Calibri"/>
                <a:sym typeface="Calibri"/>
              </a:rPr>
              <a:t> </a:t>
            </a:r>
            <a:endParaRPr>
              <a:latin typeface="Calibri"/>
              <a:ea typeface="Calibri"/>
              <a:cs typeface="Calibri"/>
              <a:sym typeface="Calibri"/>
            </a:endParaRPr>
          </a:p>
          <a:p>
            <a:pPr indent="0" lvl="0" marL="0" rtl="0" algn="l">
              <a:spcBef>
                <a:spcPts val="0"/>
              </a:spcBef>
              <a:spcAft>
                <a:spcPts val="0"/>
              </a:spcAft>
              <a:buClr>
                <a:schemeClr val="dk1"/>
              </a:buClr>
              <a:buSzPts val="1200"/>
              <a:buFont typeface="Calibri"/>
              <a:buNone/>
            </a:pPr>
            <a:r>
              <a:rPr lang="en-US">
                <a:latin typeface="Calibri"/>
                <a:ea typeface="Calibri"/>
                <a:cs typeface="Calibri"/>
                <a:sym typeface="Calibri"/>
              </a:rPr>
              <a:t>In this module, one way you’ve learned how to optimize costs with caching is by controlling how long content is cached. </a:t>
            </a:r>
            <a:r>
              <a:rPr b="0" i="0" lang="en-US">
                <a:solidFill>
                  <a:schemeClr val="dk1"/>
                </a:solidFill>
                <a:latin typeface="Calibri"/>
                <a:ea typeface="Calibri"/>
                <a:cs typeface="Calibri"/>
                <a:sym typeface="Calibri"/>
              </a:rPr>
              <a:t>You can control CloudFront caching behavior with a combination of CloudFront minimum TTL specifications, maximum TTL specifications, content versioning, cache-control HTTP headers, and CloudFront invalidation requests. W</a:t>
            </a:r>
            <a:r>
              <a:rPr lang="en-US">
                <a:latin typeface="Calibri"/>
                <a:ea typeface="Calibri"/>
                <a:cs typeface="Calibri"/>
                <a:sym typeface="Calibri"/>
              </a:rPr>
              <a:t>hen implementing caching, consider an appropriate strategy for ensuring that you provide accurate results.</a:t>
            </a:r>
            <a:endParaRPr b="0" i="0">
              <a:solidFill>
                <a:schemeClr val="dk1"/>
              </a:solidFill>
              <a:latin typeface="Calibri"/>
              <a:ea typeface="Calibri"/>
              <a:cs typeface="Calibri"/>
              <a:sym typeface="Calibri"/>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5" name="Shape 1155"/>
        <p:cNvGrpSpPr/>
        <p:nvPr/>
      </p:nvGrpSpPr>
      <p:grpSpPr>
        <a:xfrm>
          <a:off x="0" y="0"/>
          <a:ext cx="0" cy="0"/>
          <a:chOff x="0" y="0"/>
          <a:chExt cx="0" cy="0"/>
        </a:xfrm>
      </p:grpSpPr>
      <p:sp>
        <p:nvSpPr>
          <p:cNvPr id="1156" name="Google Shape;1156;p43:notes"/>
          <p:cNvSpPr/>
          <p:nvPr>
            <p:ph idx="2" type="sldImg"/>
          </p:nvPr>
        </p:nvSpPr>
        <p:spPr>
          <a:xfrm>
            <a:off x="960438" y="741363"/>
            <a:ext cx="4940300" cy="27797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57" name="Google Shape;1157;p43:notes"/>
          <p:cNvSpPr txBox="1"/>
          <p:nvPr>
            <p:ph idx="1" type="body"/>
          </p:nvPr>
        </p:nvSpPr>
        <p:spPr>
          <a:xfrm>
            <a:off x="365760" y="3630168"/>
            <a:ext cx="6126480" cy="477316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p>
          <a:p>
            <a:pPr indent="0" lvl="0" marL="0" rtl="0" algn="l">
              <a:spcBef>
                <a:spcPts val="0"/>
              </a:spcBef>
              <a:spcAft>
                <a:spcPts val="0"/>
              </a:spcAft>
              <a:buNone/>
            </a:pPr>
            <a:r>
              <a:rPr b="1" lang="en-US">
                <a:latin typeface="Calibri"/>
                <a:ea typeface="Calibri"/>
                <a:cs typeface="Calibri"/>
                <a:sym typeface="Calibri"/>
              </a:rPr>
              <a:t>|Instructor notes</a:t>
            </a:r>
            <a:endParaRPr/>
          </a:p>
          <a:p>
            <a:pPr indent="0" lvl="0" marL="0" rtl="0" algn="l">
              <a:spcBef>
                <a:spcPts val="0"/>
              </a:spcBef>
              <a:spcAft>
                <a:spcPts val="0"/>
              </a:spcAft>
              <a:buNone/>
            </a:pPr>
            <a:r>
              <a:rPr lang="en-US">
                <a:latin typeface="Calibri"/>
                <a:ea typeface="Calibri"/>
                <a:cs typeface="Calibri"/>
                <a:sym typeface="Calibri"/>
              </a:rPr>
              <a:t>|This is not an exhaustive list of best practices as covered in the AWS Well-Architected best practices. These are key takeaways to explain best practices covered in the module. A link is on the content resources page of your online course.</a:t>
            </a:r>
            <a:endParaRPr/>
          </a:p>
          <a:p>
            <a:pPr indent="0" lvl="0" marL="0" rtl="0" algn="l">
              <a:spcBef>
                <a:spcPts val="0"/>
              </a:spcBef>
              <a:spcAft>
                <a:spcPts val="0"/>
              </a:spcAft>
              <a:buNone/>
            </a:pPr>
            <a:r>
              <a:rPr lang="en-US">
                <a:latin typeface="Calibri"/>
                <a:ea typeface="Calibri"/>
                <a:cs typeface="Calibri"/>
                <a:sym typeface="Calibri"/>
              </a:rPr>
              <a:t>|</a:t>
            </a:r>
            <a:endParaRPr/>
          </a:p>
          <a:p>
            <a:pPr indent="0" lvl="0" marL="0" rtl="0" algn="l">
              <a:spcBef>
                <a:spcPts val="0"/>
              </a:spcBef>
              <a:spcAft>
                <a:spcPts val="0"/>
              </a:spcAft>
              <a:buNone/>
            </a:pPr>
            <a:r>
              <a:rPr b="1" lang="en-US">
                <a:latin typeface="Calibri"/>
                <a:ea typeface="Calibri"/>
                <a:cs typeface="Calibri"/>
                <a:sym typeface="Calibri"/>
              </a:rPr>
              <a:t>|Student notes</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3" name="Shape 1163"/>
        <p:cNvGrpSpPr/>
        <p:nvPr/>
      </p:nvGrpSpPr>
      <p:grpSpPr>
        <a:xfrm>
          <a:off x="0" y="0"/>
          <a:ext cx="0" cy="0"/>
          <a:chOff x="0" y="0"/>
          <a:chExt cx="0" cy="0"/>
        </a:xfrm>
      </p:grpSpPr>
      <p:sp>
        <p:nvSpPr>
          <p:cNvPr id="1164" name="Google Shape;1164;p44:notes"/>
          <p:cNvSpPr/>
          <p:nvPr>
            <p:ph idx="2" type="sldImg"/>
          </p:nvPr>
        </p:nvSpPr>
        <p:spPr>
          <a:xfrm>
            <a:off x="960438" y="741363"/>
            <a:ext cx="4940300" cy="27797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65" name="Google Shape;1165;p44:notes"/>
          <p:cNvSpPr txBox="1"/>
          <p:nvPr>
            <p:ph idx="1" type="body"/>
          </p:nvPr>
        </p:nvSpPr>
        <p:spPr>
          <a:xfrm>
            <a:off x="365760" y="3630168"/>
            <a:ext cx="6126480" cy="477316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200"/>
              <a:buFont typeface="Calibri"/>
              <a:buNone/>
            </a:pP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p>
          <a:p>
            <a:pPr indent="0" lvl="0" marL="0" rtl="0" algn="l">
              <a:spcBef>
                <a:spcPts val="0"/>
              </a:spcBef>
              <a:spcAft>
                <a:spcPts val="0"/>
              </a:spcAft>
              <a:buNone/>
            </a:pPr>
            <a:r>
              <a:rPr b="1" lang="en-US">
                <a:latin typeface="Calibri"/>
                <a:ea typeface="Calibri"/>
                <a:cs typeface="Calibri"/>
                <a:sym typeface="Calibri"/>
              </a:rPr>
              <a:t>|Instructor notes</a:t>
            </a:r>
            <a:endParaRPr/>
          </a:p>
          <a:p>
            <a:pPr indent="0" lvl="0" marL="0" rtl="0" algn="l">
              <a:spcBef>
                <a:spcPts val="0"/>
              </a:spcBef>
              <a:spcAft>
                <a:spcPts val="0"/>
              </a:spcAft>
              <a:buNone/>
            </a:pPr>
            <a:r>
              <a:rPr lang="en-US">
                <a:latin typeface="Calibri"/>
                <a:ea typeface="Calibri"/>
                <a:cs typeface="Calibri"/>
                <a:sym typeface="Calibri"/>
              </a:rPr>
              <a:t>|</a:t>
            </a:r>
            <a:endParaRPr/>
          </a:p>
          <a:p>
            <a:pPr indent="0" lvl="0" marL="0" rtl="0" algn="l">
              <a:spcBef>
                <a:spcPts val="0"/>
              </a:spcBef>
              <a:spcAft>
                <a:spcPts val="0"/>
              </a:spcAft>
              <a:buNone/>
            </a:pPr>
            <a:r>
              <a:rPr b="1" lang="en-US">
                <a:latin typeface="Calibri"/>
                <a:ea typeface="Calibri"/>
                <a:cs typeface="Calibri"/>
                <a:sym typeface="Calibri"/>
              </a:rPr>
              <a:t>|Student notes</a:t>
            </a:r>
            <a:endParaRPr/>
          </a:p>
          <a:p>
            <a:pPr indent="0" lvl="0" marL="0" rtl="0" algn="l">
              <a:spcBef>
                <a:spcPts val="0"/>
              </a:spcBef>
              <a:spcAft>
                <a:spcPts val="0"/>
              </a:spcAft>
              <a:buNone/>
            </a:pPr>
            <a:r>
              <a:rPr lang="en-US">
                <a:latin typeface="Calibri"/>
                <a:ea typeface="Calibri"/>
                <a:cs typeface="Calibri"/>
                <a:sym typeface="Calibri"/>
              </a:rPr>
              <a:t>This section summarizes what you have learned and brings the module to a close.</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0" name="Shape 1170"/>
        <p:cNvGrpSpPr/>
        <p:nvPr/>
      </p:nvGrpSpPr>
      <p:grpSpPr>
        <a:xfrm>
          <a:off x="0" y="0"/>
          <a:ext cx="0" cy="0"/>
          <a:chOff x="0" y="0"/>
          <a:chExt cx="0" cy="0"/>
        </a:xfrm>
      </p:grpSpPr>
      <p:sp>
        <p:nvSpPr>
          <p:cNvPr id="1171" name="Google Shape;1171;p45:notes"/>
          <p:cNvSpPr/>
          <p:nvPr>
            <p:ph idx="2" type="sldImg"/>
          </p:nvPr>
        </p:nvSpPr>
        <p:spPr>
          <a:xfrm>
            <a:off x="960438" y="741363"/>
            <a:ext cx="4940300" cy="27797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72" name="Google Shape;1172;p45:notes"/>
          <p:cNvSpPr txBox="1"/>
          <p:nvPr>
            <p:ph idx="1" type="body"/>
          </p:nvPr>
        </p:nvSpPr>
        <p:spPr>
          <a:xfrm>
            <a:off x="365760" y="3630168"/>
            <a:ext cx="6126480" cy="477316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p>
          <a:p>
            <a:pPr indent="0" lvl="0" marL="0" rtl="0" algn="l">
              <a:spcBef>
                <a:spcPts val="0"/>
              </a:spcBef>
              <a:spcAft>
                <a:spcPts val="0"/>
              </a:spcAft>
              <a:buNone/>
            </a:pPr>
            <a:r>
              <a:rPr b="1" lang="en-US">
                <a:latin typeface="Calibri"/>
                <a:ea typeface="Calibri"/>
                <a:cs typeface="Calibri"/>
                <a:sym typeface="Calibri"/>
              </a:rPr>
              <a:t>|Instructor notes</a:t>
            </a:r>
            <a:endParaRPr/>
          </a:p>
          <a:p>
            <a:pPr indent="0" lvl="0" marL="0" rtl="0" algn="l">
              <a:spcBef>
                <a:spcPts val="0"/>
              </a:spcBef>
              <a:spcAft>
                <a:spcPts val="0"/>
              </a:spcAft>
              <a:buNone/>
            </a:pPr>
            <a:r>
              <a:rPr lang="en-US">
                <a:latin typeface="Calibri"/>
                <a:ea typeface="Calibri"/>
                <a:cs typeface="Calibri"/>
                <a:sym typeface="Calibri"/>
              </a:rPr>
              <a:t>|</a:t>
            </a:r>
            <a:endParaRPr/>
          </a:p>
          <a:p>
            <a:pPr indent="0" lvl="0" marL="0" rtl="0" algn="l">
              <a:spcBef>
                <a:spcPts val="0"/>
              </a:spcBef>
              <a:spcAft>
                <a:spcPts val="0"/>
              </a:spcAft>
              <a:buNone/>
            </a:pPr>
            <a:r>
              <a:rPr b="1" lang="en-US">
                <a:latin typeface="Calibri"/>
                <a:ea typeface="Calibri"/>
                <a:cs typeface="Calibri"/>
                <a:sym typeface="Calibri"/>
              </a:rPr>
              <a:t>|Student notes</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7" name="Shape 1177"/>
        <p:cNvGrpSpPr/>
        <p:nvPr/>
      </p:nvGrpSpPr>
      <p:grpSpPr>
        <a:xfrm>
          <a:off x="0" y="0"/>
          <a:ext cx="0" cy="0"/>
          <a:chOff x="0" y="0"/>
          <a:chExt cx="0" cy="0"/>
        </a:xfrm>
      </p:grpSpPr>
      <p:sp>
        <p:nvSpPr>
          <p:cNvPr id="1178" name="Google Shape;1178;p46:notes"/>
          <p:cNvSpPr/>
          <p:nvPr>
            <p:ph idx="2" type="sldImg"/>
          </p:nvPr>
        </p:nvSpPr>
        <p:spPr>
          <a:xfrm>
            <a:off x="960438" y="741363"/>
            <a:ext cx="4940300" cy="27797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79" name="Google Shape;1179;p46:notes"/>
          <p:cNvSpPr txBox="1"/>
          <p:nvPr>
            <p:ph idx="1" type="body"/>
          </p:nvPr>
        </p:nvSpPr>
        <p:spPr>
          <a:xfrm>
            <a:off x="365760" y="3630168"/>
            <a:ext cx="6126480" cy="477316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latin typeface="Calibri"/>
              <a:ea typeface="Calibri"/>
              <a:cs typeface="Calibri"/>
              <a:sym typeface="Calibri"/>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5" name="Shape 1185"/>
        <p:cNvGrpSpPr/>
        <p:nvPr/>
      </p:nvGrpSpPr>
      <p:grpSpPr>
        <a:xfrm>
          <a:off x="0" y="0"/>
          <a:ext cx="0" cy="0"/>
          <a:chOff x="0" y="0"/>
          <a:chExt cx="0" cy="0"/>
        </a:xfrm>
      </p:grpSpPr>
      <p:sp>
        <p:nvSpPr>
          <p:cNvPr id="1186" name="Google Shape;1186;p47:notes"/>
          <p:cNvSpPr/>
          <p:nvPr>
            <p:ph idx="2" type="sldImg"/>
          </p:nvPr>
        </p:nvSpPr>
        <p:spPr>
          <a:xfrm>
            <a:off x="960438" y="741363"/>
            <a:ext cx="4940300" cy="27797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87" name="Google Shape;1187;p47:notes"/>
          <p:cNvSpPr txBox="1"/>
          <p:nvPr>
            <p:ph idx="1" type="body"/>
          </p:nvPr>
        </p:nvSpPr>
        <p:spPr>
          <a:xfrm>
            <a:off x="365760" y="3630168"/>
            <a:ext cx="6126480" cy="477316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p>
          <a:p>
            <a:pPr indent="0" lvl="0" marL="0" rtl="0" algn="l">
              <a:spcBef>
                <a:spcPts val="0"/>
              </a:spcBef>
              <a:spcAft>
                <a:spcPts val="0"/>
              </a:spcAft>
              <a:buNone/>
            </a:pPr>
            <a:r>
              <a:rPr b="1" lang="en-US">
                <a:latin typeface="Calibri"/>
                <a:ea typeface="Calibri"/>
                <a:cs typeface="Calibri"/>
                <a:sym typeface="Calibri"/>
              </a:rPr>
              <a:t>|Instructor notes</a:t>
            </a:r>
            <a:endParaRPr/>
          </a:p>
          <a:p>
            <a:pPr indent="0" lvl="0" marL="0" rtl="0" algn="l">
              <a:spcBef>
                <a:spcPts val="0"/>
              </a:spcBef>
              <a:spcAft>
                <a:spcPts val="0"/>
              </a:spcAft>
              <a:buNone/>
            </a:pPr>
            <a:r>
              <a:rPr lang="en-US">
                <a:latin typeface="Calibri"/>
                <a:ea typeface="Calibri"/>
                <a:cs typeface="Calibri"/>
                <a:sym typeface="Calibri"/>
              </a:rPr>
              <a:t>|</a:t>
            </a:r>
            <a:endParaRPr/>
          </a:p>
          <a:p>
            <a:pPr indent="0" lvl="0" marL="0" rtl="0" algn="l">
              <a:spcBef>
                <a:spcPts val="0"/>
              </a:spcBef>
              <a:spcAft>
                <a:spcPts val="0"/>
              </a:spcAft>
              <a:buNone/>
            </a:pPr>
            <a:r>
              <a:rPr b="1" lang="en-US">
                <a:latin typeface="Calibri"/>
                <a:ea typeface="Calibri"/>
                <a:cs typeface="Calibri"/>
                <a:sym typeface="Calibri"/>
              </a:rPr>
              <a:t>|Student notes</a:t>
            </a:r>
            <a:endParaRPr/>
          </a:p>
          <a:p>
            <a:pPr indent="0" lvl="0" marL="0" rtl="0" algn="l">
              <a:spcBef>
                <a:spcPts val="0"/>
              </a:spcBef>
              <a:spcAft>
                <a:spcPts val="0"/>
              </a:spcAft>
              <a:buNone/>
            </a:pPr>
            <a:r>
              <a:rPr lang="en-US">
                <a:latin typeface="Calibri"/>
                <a:ea typeface="Calibri"/>
                <a:cs typeface="Calibri"/>
                <a:sym typeface="Calibri"/>
              </a:rPr>
              <a:t>Use your online course to access the knowledge check for this module.</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3" name="Shape 1193"/>
        <p:cNvGrpSpPr/>
        <p:nvPr/>
      </p:nvGrpSpPr>
      <p:grpSpPr>
        <a:xfrm>
          <a:off x="0" y="0"/>
          <a:ext cx="0" cy="0"/>
          <a:chOff x="0" y="0"/>
          <a:chExt cx="0" cy="0"/>
        </a:xfrm>
      </p:grpSpPr>
      <p:sp>
        <p:nvSpPr>
          <p:cNvPr id="1194" name="Google Shape;1194;p48:notes"/>
          <p:cNvSpPr/>
          <p:nvPr>
            <p:ph idx="2" type="sldImg"/>
          </p:nvPr>
        </p:nvSpPr>
        <p:spPr>
          <a:xfrm>
            <a:off x="960438" y="741363"/>
            <a:ext cx="4940300" cy="27797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95" name="Google Shape;1195;p48:notes"/>
          <p:cNvSpPr txBox="1"/>
          <p:nvPr>
            <p:ph idx="1" type="body"/>
          </p:nvPr>
        </p:nvSpPr>
        <p:spPr>
          <a:xfrm>
            <a:off x="365760" y="3630168"/>
            <a:ext cx="6126480" cy="477316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p>
          <a:p>
            <a:pPr indent="0" lvl="0" marL="0" rtl="0" algn="l">
              <a:spcBef>
                <a:spcPts val="0"/>
              </a:spcBef>
              <a:spcAft>
                <a:spcPts val="0"/>
              </a:spcAft>
              <a:buNone/>
            </a:pPr>
            <a:r>
              <a:rPr b="1" lang="en-US">
                <a:latin typeface="Calibri"/>
                <a:ea typeface="Calibri"/>
                <a:cs typeface="Calibri"/>
                <a:sym typeface="Calibri"/>
              </a:rPr>
              <a:t>|Instructor notes</a:t>
            </a:r>
            <a:endParaRPr/>
          </a:p>
          <a:p>
            <a:pPr indent="0" lvl="0" marL="0" marR="0" rtl="0" algn="l">
              <a:spcBef>
                <a:spcPts val="0"/>
              </a:spcBef>
              <a:spcAft>
                <a:spcPts val="0"/>
              </a:spcAft>
              <a:buClr>
                <a:schemeClr val="dk1"/>
              </a:buClr>
              <a:buSzPts val="1200"/>
              <a:buFont typeface="Calibri"/>
              <a:buNone/>
            </a:pPr>
            <a:r>
              <a:rPr lang="en-US">
                <a:latin typeface="Calibri"/>
                <a:ea typeface="Calibri"/>
                <a:cs typeface="Calibri"/>
                <a:sym typeface="Calibri"/>
              </a:rPr>
              <a:t>|The key words section is animated to be revealed on click. Point out the requirements as stated in the question. Example: The question implies the need for some type of caching solution based on the desired outcome of dealing with performance issues in a cost-effective way. </a:t>
            </a:r>
            <a:endParaRPr/>
          </a:p>
          <a:p>
            <a:pPr indent="0" lvl="0" marL="0" marR="0" rtl="0" algn="l">
              <a:spcBef>
                <a:spcPts val="0"/>
              </a:spcBef>
              <a:spcAft>
                <a:spcPts val="0"/>
              </a:spcAft>
              <a:buClr>
                <a:schemeClr val="dk1"/>
              </a:buClr>
              <a:buSzPts val="1200"/>
              <a:buFont typeface="Calibri"/>
              <a:buNone/>
            </a:pPr>
            <a:r>
              <a:rPr lang="en-US">
                <a:latin typeface="Calibri"/>
                <a:ea typeface="Calibri"/>
                <a:cs typeface="Calibri"/>
                <a:sym typeface="Calibri"/>
              </a:rPr>
              <a:t>|</a:t>
            </a:r>
            <a:br>
              <a:rPr lang="en-US">
                <a:latin typeface="Calibri"/>
                <a:ea typeface="Calibri"/>
                <a:cs typeface="Calibri"/>
                <a:sym typeface="Calibri"/>
              </a:rPr>
            </a:br>
            <a:r>
              <a:rPr b="1" lang="en-US">
                <a:latin typeface="Calibri"/>
                <a:ea typeface="Calibri"/>
                <a:cs typeface="Calibri"/>
                <a:sym typeface="Calibri"/>
              </a:rPr>
              <a:t>|Student notes</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2" name="Shape 1202"/>
        <p:cNvGrpSpPr/>
        <p:nvPr/>
      </p:nvGrpSpPr>
      <p:grpSpPr>
        <a:xfrm>
          <a:off x="0" y="0"/>
          <a:ext cx="0" cy="0"/>
          <a:chOff x="0" y="0"/>
          <a:chExt cx="0" cy="0"/>
        </a:xfrm>
      </p:grpSpPr>
      <p:sp>
        <p:nvSpPr>
          <p:cNvPr id="1203" name="Google Shape;1203;p49:notes"/>
          <p:cNvSpPr/>
          <p:nvPr>
            <p:ph idx="2" type="sldImg"/>
          </p:nvPr>
        </p:nvSpPr>
        <p:spPr>
          <a:xfrm>
            <a:off x="960438" y="741363"/>
            <a:ext cx="4940300" cy="27797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04" name="Google Shape;1204;p49:notes"/>
          <p:cNvSpPr txBox="1"/>
          <p:nvPr>
            <p:ph idx="1" type="body"/>
          </p:nvPr>
        </p:nvSpPr>
        <p:spPr>
          <a:xfrm>
            <a:off x="365760" y="3630168"/>
            <a:ext cx="6126480" cy="477316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p>
          <a:p>
            <a:pPr indent="0" lvl="0" marL="0" rtl="0" algn="l">
              <a:spcBef>
                <a:spcPts val="0"/>
              </a:spcBef>
              <a:spcAft>
                <a:spcPts val="0"/>
              </a:spcAft>
              <a:buNone/>
            </a:pPr>
            <a:r>
              <a:rPr b="1" lang="en-US">
                <a:latin typeface="Calibri"/>
                <a:ea typeface="Calibri"/>
                <a:cs typeface="Calibri"/>
                <a:sym typeface="Calibri"/>
              </a:rPr>
              <a:t>|Instructor notes</a:t>
            </a:r>
            <a:endParaRPr/>
          </a:p>
          <a:p>
            <a:pPr indent="0" lvl="0" marL="0" rtl="0" algn="l">
              <a:spcBef>
                <a:spcPts val="0"/>
              </a:spcBef>
              <a:spcAft>
                <a:spcPts val="0"/>
              </a:spcAft>
              <a:buNone/>
            </a:pPr>
            <a:r>
              <a:rPr lang="en-US">
                <a:latin typeface="Calibri"/>
                <a:ea typeface="Calibri"/>
                <a:cs typeface="Calibri"/>
                <a:sym typeface="Calibri"/>
              </a:rPr>
              <a:t>|</a:t>
            </a:r>
            <a:endParaRPr/>
          </a:p>
          <a:p>
            <a:pPr indent="0" lvl="0" marL="0" rtl="0" algn="l">
              <a:spcBef>
                <a:spcPts val="0"/>
              </a:spcBef>
              <a:spcAft>
                <a:spcPts val="0"/>
              </a:spcAft>
              <a:buNone/>
            </a:pPr>
            <a:r>
              <a:rPr b="1" lang="en-US">
                <a:latin typeface="Calibri"/>
                <a:ea typeface="Calibri"/>
                <a:cs typeface="Calibri"/>
                <a:sym typeface="Calibri"/>
              </a:rPr>
              <a:t>|Student notes</a:t>
            </a:r>
            <a:endParaRPr/>
          </a:p>
          <a:p>
            <a:pPr indent="0" lvl="0" marL="0" rtl="0" algn="l">
              <a:spcBef>
                <a:spcPts val="0"/>
              </a:spcBef>
              <a:spcAft>
                <a:spcPts val="0"/>
              </a:spcAft>
              <a:buNone/>
            </a:pPr>
            <a:r>
              <a:rPr lang="en-US">
                <a:latin typeface="Calibri"/>
                <a:ea typeface="Calibri"/>
                <a:cs typeface="Calibri"/>
                <a:sym typeface="Calibri"/>
              </a:rPr>
              <a:t>Use the key words that you identified on the previous slide, and review each of the possible responses to determine which one best addresses the question.</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8" name="Shape 598"/>
        <p:cNvGrpSpPr/>
        <p:nvPr/>
      </p:nvGrpSpPr>
      <p:grpSpPr>
        <a:xfrm>
          <a:off x="0" y="0"/>
          <a:ext cx="0" cy="0"/>
          <a:chOff x="0" y="0"/>
          <a:chExt cx="0" cy="0"/>
        </a:xfrm>
      </p:grpSpPr>
      <p:sp>
        <p:nvSpPr>
          <p:cNvPr id="599" name="Google Shape;599;p5:notes"/>
          <p:cNvSpPr/>
          <p:nvPr>
            <p:ph idx="2" type="sldImg"/>
          </p:nvPr>
        </p:nvSpPr>
        <p:spPr>
          <a:xfrm>
            <a:off x="960438" y="741363"/>
            <a:ext cx="4940300" cy="27797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00" name="Google Shape;600;p5:notes"/>
          <p:cNvSpPr txBox="1"/>
          <p:nvPr>
            <p:ph idx="1" type="body"/>
          </p:nvPr>
        </p:nvSpPr>
        <p:spPr>
          <a:xfrm>
            <a:off x="365760" y="3630168"/>
            <a:ext cx="6126480" cy="477316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p>
          <a:p>
            <a:pPr indent="0" lvl="0" marL="0" rtl="0" algn="l">
              <a:spcBef>
                <a:spcPts val="0"/>
              </a:spcBef>
              <a:spcAft>
                <a:spcPts val="0"/>
              </a:spcAft>
              <a:buNone/>
            </a:pPr>
            <a:r>
              <a:rPr b="1" lang="en-US">
                <a:latin typeface="Calibri"/>
                <a:ea typeface="Calibri"/>
                <a:cs typeface="Calibri"/>
                <a:sym typeface="Calibri"/>
              </a:rPr>
              <a:t>|Instructor notes</a:t>
            </a:r>
            <a:endParaRPr/>
          </a:p>
          <a:p>
            <a:pPr indent="0" lvl="0" marL="0" rtl="0" algn="l">
              <a:spcBef>
                <a:spcPts val="0"/>
              </a:spcBef>
              <a:spcAft>
                <a:spcPts val="0"/>
              </a:spcAft>
              <a:buNone/>
            </a:pPr>
            <a:r>
              <a:rPr lang="en-US">
                <a:latin typeface="Calibri"/>
                <a:ea typeface="Calibri"/>
                <a:cs typeface="Calibri"/>
                <a:sym typeface="Calibri"/>
              </a:rPr>
              <a:t>|This module includes a guided lab. This lab provides step-by-step instructions and is a stand-alone lab. It does not depend on the café scenario or related architecture. The introduction to the lab is included in the lab section within the module. </a:t>
            </a:r>
            <a:endParaRPr/>
          </a:p>
          <a:p>
            <a:pPr indent="0" lvl="0" marL="0" rtl="0" algn="l">
              <a:spcBef>
                <a:spcPts val="0"/>
              </a:spcBef>
              <a:spcAft>
                <a:spcPts val="0"/>
              </a:spcAft>
              <a:buNone/>
            </a:pPr>
            <a:r>
              <a:rPr lang="en-US">
                <a:latin typeface="Calibri"/>
                <a:ea typeface="Calibri"/>
                <a:cs typeface="Calibri"/>
                <a:sym typeface="Calibri"/>
              </a:rPr>
              <a:t>|</a:t>
            </a:r>
            <a:endParaRPr/>
          </a:p>
          <a:p>
            <a:pPr indent="0" lvl="0" marL="0" rtl="0" algn="l">
              <a:spcBef>
                <a:spcPts val="0"/>
              </a:spcBef>
              <a:spcAft>
                <a:spcPts val="0"/>
              </a:spcAft>
              <a:buNone/>
            </a:pPr>
            <a:r>
              <a:rPr b="1" lang="en-US">
                <a:latin typeface="Calibri"/>
                <a:ea typeface="Calibri"/>
                <a:cs typeface="Calibri"/>
                <a:sym typeface="Calibri"/>
              </a:rPr>
              <a:t>|Student notes</a:t>
            </a:r>
            <a:endParaRPr/>
          </a:p>
          <a:p>
            <a:pPr indent="0" lvl="0" marL="0" marR="0" rtl="0" algn="l">
              <a:spcBef>
                <a:spcPts val="0"/>
              </a:spcBef>
              <a:spcAft>
                <a:spcPts val="0"/>
              </a:spcAft>
              <a:buClr>
                <a:schemeClr val="dk1"/>
              </a:buClr>
              <a:buSzPts val="1200"/>
              <a:buFont typeface="Calibri"/>
              <a:buNone/>
            </a:pPr>
            <a:r>
              <a:rPr lang="en-US">
                <a:latin typeface="Calibri"/>
                <a:ea typeface="Calibri"/>
                <a:cs typeface="Calibri"/>
                <a:sym typeface="Calibri"/>
              </a:rPr>
              <a:t>This module includes the lab listed. The lab section of the student guide includes additional information about the lab, and the lab environment provides detailed instructions.</a:t>
            </a:r>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0" name="Shape 1220"/>
        <p:cNvGrpSpPr/>
        <p:nvPr/>
      </p:nvGrpSpPr>
      <p:grpSpPr>
        <a:xfrm>
          <a:off x="0" y="0"/>
          <a:ext cx="0" cy="0"/>
          <a:chOff x="0" y="0"/>
          <a:chExt cx="0" cy="0"/>
        </a:xfrm>
      </p:grpSpPr>
      <p:sp>
        <p:nvSpPr>
          <p:cNvPr id="1221" name="Google Shape;1221;p50:notes"/>
          <p:cNvSpPr/>
          <p:nvPr>
            <p:ph idx="2" type="sldImg"/>
          </p:nvPr>
        </p:nvSpPr>
        <p:spPr>
          <a:xfrm>
            <a:off x="960438" y="741363"/>
            <a:ext cx="4940300" cy="27797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22" name="Google Shape;1222;p50:notes"/>
          <p:cNvSpPr txBox="1"/>
          <p:nvPr>
            <p:ph idx="1" type="body"/>
          </p:nvPr>
        </p:nvSpPr>
        <p:spPr>
          <a:xfrm>
            <a:off x="365760" y="3630168"/>
            <a:ext cx="6126480" cy="477316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p>
          <a:p>
            <a:pPr indent="0" lvl="0" marL="0" rtl="0" algn="l">
              <a:spcBef>
                <a:spcPts val="0"/>
              </a:spcBef>
              <a:spcAft>
                <a:spcPts val="0"/>
              </a:spcAft>
              <a:buNone/>
            </a:pPr>
            <a:r>
              <a:rPr b="1" lang="en-US">
                <a:latin typeface="Calibri"/>
                <a:ea typeface="Calibri"/>
                <a:cs typeface="Calibri"/>
                <a:sym typeface="Calibri"/>
              </a:rPr>
              <a:t>|Instructor notes</a:t>
            </a:r>
            <a:endParaRPr/>
          </a:p>
          <a:p>
            <a:pPr indent="0" lvl="0" marL="0" rtl="0" algn="l">
              <a:spcBef>
                <a:spcPts val="0"/>
              </a:spcBef>
              <a:spcAft>
                <a:spcPts val="0"/>
              </a:spcAft>
              <a:buNone/>
            </a:pPr>
            <a:r>
              <a:rPr lang="en-US">
                <a:latin typeface="Calibri"/>
                <a:ea typeface="Calibri"/>
                <a:cs typeface="Calibri"/>
                <a:sym typeface="Calibri"/>
              </a:rPr>
              <a:t>|</a:t>
            </a:r>
            <a:endParaRPr/>
          </a:p>
          <a:p>
            <a:pPr indent="0" lvl="0" marL="0" rtl="0" algn="l">
              <a:spcBef>
                <a:spcPts val="0"/>
              </a:spcBef>
              <a:spcAft>
                <a:spcPts val="0"/>
              </a:spcAft>
              <a:buNone/>
            </a:pPr>
            <a:r>
              <a:rPr b="1" lang="en-US">
                <a:latin typeface="Calibri"/>
                <a:ea typeface="Calibri"/>
                <a:cs typeface="Calibri"/>
                <a:sym typeface="Calibri"/>
              </a:rPr>
              <a:t>|Student notes</a:t>
            </a:r>
            <a:endParaRPr/>
          </a:p>
          <a:p>
            <a:pPr indent="0" lvl="0" marL="0" rtl="0" algn="l">
              <a:spcBef>
                <a:spcPts val="0"/>
              </a:spcBef>
              <a:spcAft>
                <a:spcPts val="0"/>
              </a:spcAft>
              <a:buNone/>
            </a:pPr>
            <a:r>
              <a:rPr lang="en-US">
                <a:latin typeface="Calibri"/>
                <a:ea typeface="Calibri"/>
                <a:cs typeface="Calibri"/>
                <a:sym typeface="Calibri"/>
              </a:rPr>
              <a:t>Choice A (Enable the Multi-AZ feature </a:t>
            </a:r>
            <a:r>
              <a:rPr lang="en-US">
                <a:solidFill>
                  <a:srgbClr val="232F3E"/>
                </a:solidFill>
                <a:latin typeface="Calibri"/>
                <a:ea typeface="Calibri"/>
                <a:cs typeface="Calibri"/>
                <a:sym typeface="Calibri"/>
              </a:rPr>
              <a:t>for the Amazon RDS database</a:t>
            </a:r>
            <a:r>
              <a:rPr lang="en-US">
                <a:latin typeface="Calibri"/>
                <a:ea typeface="Calibri"/>
                <a:cs typeface="Calibri"/>
                <a:sym typeface="Calibri"/>
              </a:rPr>
              <a:t>) would provide high availability but would not improve database performance. </a:t>
            </a:r>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rPr lang="en-US">
                <a:latin typeface="Calibri"/>
                <a:ea typeface="Calibri"/>
                <a:cs typeface="Calibri"/>
                <a:sym typeface="Calibri"/>
              </a:rPr>
              <a:t>Choice C (Place a load balancer in front of the database) would not impact database performance.</a:t>
            </a:r>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rPr lang="en-US">
                <a:latin typeface="Calibri"/>
                <a:ea typeface="Calibri"/>
                <a:cs typeface="Calibri"/>
                <a:sym typeface="Calibri"/>
              </a:rPr>
              <a:t>Choice D (Configure Amazon CloudFront </a:t>
            </a:r>
            <a:r>
              <a:rPr lang="en-US">
                <a:solidFill>
                  <a:srgbClr val="232F3E"/>
                </a:solidFill>
                <a:latin typeface="Calibri"/>
                <a:ea typeface="Calibri"/>
                <a:cs typeface="Calibri"/>
                <a:sym typeface="Calibri"/>
              </a:rPr>
              <a:t>to cache content from the database</a:t>
            </a:r>
            <a:r>
              <a:rPr lang="en-US">
                <a:latin typeface="Calibri"/>
                <a:ea typeface="Calibri"/>
                <a:cs typeface="Calibri"/>
                <a:sym typeface="Calibri"/>
              </a:rPr>
              <a:t>) would not improve performance because CloudFront is not used for database caching. </a:t>
            </a:r>
            <a:endParaRPr/>
          </a:p>
          <a:p>
            <a:pPr indent="0" lvl="0" marL="0" rtl="0" algn="l">
              <a:spcBef>
                <a:spcPts val="0"/>
              </a:spcBef>
              <a:spcAft>
                <a:spcPts val="0"/>
              </a:spcAft>
              <a:buNone/>
            </a:pPr>
            <a:r>
              <a:t/>
            </a:r>
            <a:endParaRPr>
              <a:latin typeface="Calibri"/>
              <a:ea typeface="Calibri"/>
              <a:cs typeface="Calibri"/>
              <a:sym typeface="Calibri"/>
            </a:endParaRPr>
          </a:p>
          <a:p>
            <a:pPr indent="0" lvl="0" marL="0" marR="0" rtl="0" algn="l">
              <a:spcBef>
                <a:spcPts val="0"/>
              </a:spcBef>
              <a:spcAft>
                <a:spcPts val="0"/>
              </a:spcAft>
              <a:buClr>
                <a:schemeClr val="dk1"/>
              </a:buClr>
              <a:buSzPts val="1200"/>
              <a:buFont typeface="Calibri"/>
              <a:buNone/>
            </a:pPr>
            <a:r>
              <a:rPr lang="en-US">
                <a:latin typeface="Calibri"/>
                <a:ea typeface="Calibri"/>
                <a:cs typeface="Calibri"/>
                <a:sym typeface="Calibri"/>
              </a:rPr>
              <a:t>Choice B (Configure Amazon ElastiCache to cache frequently used content from the database) is the best choice. This option will reduce the amount of traffic being sent to the database.</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3" name="Shape 1233"/>
        <p:cNvGrpSpPr/>
        <p:nvPr/>
      </p:nvGrpSpPr>
      <p:grpSpPr>
        <a:xfrm>
          <a:off x="0" y="0"/>
          <a:ext cx="0" cy="0"/>
          <a:chOff x="0" y="0"/>
          <a:chExt cx="0" cy="0"/>
        </a:xfrm>
      </p:grpSpPr>
      <p:sp>
        <p:nvSpPr>
          <p:cNvPr id="1234" name="Google Shape;1234;p51:notes"/>
          <p:cNvSpPr/>
          <p:nvPr>
            <p:ph idx="2" type="sldImg"/>
          </p:nvPr>
        </p:nvSpPr>
        <p:spPr>
          <a:xfrm>
            <a:off x="960438" y="741363"/>
            <a:ext cx="4940300" cy="27797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35" name="Google Shape;1235;p51:notes"/>
          <p:cNvSpPr txBox="1"/>
          <p:nvPr>
            <p:ph idx="1" type="body"/>
          </p:nvPr>
        </p:nvSpPr>
        <p:spPr>
          <a:xfrm>
            <a:off x="365760" y="3630168"/>
            <a:ext cx="6126480" cy="477316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p>
          <a:p>
            <a:pPr indent="0" lvl="0" marL="0" marR="0" rtl="0" algn="l">
              <a:spcBef>
                <a:spcPts val="0"/>
              </a:spcBef>
              <a:spcAft>
                <a:spcPts val="0"/>
              </a:spcAft>
              <a:buClr>
                <a:schemeClr val="dk1"/>
              </a:buClr>
              <a:buSzPts val="1200"/>
              <a:buFont typeface="Calibri"/>
              <a:buNone/>
            </a:pPr>
            <a:r>
              <a:rPr b="1" lang="en-US">
                <a:latin typeface="Calibri"/>
                <a:ea typeface="Calibri"/>
                <a:cs typeface="Calibri"/>
                <a:sym typeface="Calibri"/>
              </a:rPr>
              <a:t>|Instructor notes</a:t>
            </a:r>
            <a:endParaRPr/>
          </a:p>
          <a:p>
            <a:pPr indent="0" lvl="0" marL="0" marR="0" rtl="0" algn="l">
              <a:spcBef>
                <a:spcPts val="0"/>
              </a:spcBef>
              <a:spcAft>
                <a:spcPts val="0"/>
              </a:spcAft>
              <a:buClr>
                <a:schemeClr val="dk1"/>
              </a:buClr>
              <a:buSzPts val="1200"/>
              <a:buFont typeface="Calibri"/>
              <a:buNone/>
            </a:pPr>
            <a:r>
              <a:rPr lang="en-US">
                <a:latin typeface="Calibri"/>
                <a:ea typeface="Calibri"/>
                <a:cs typeface="Calibri"/>
                <a:sym typeface="Calibri"/>
              </a:rPr>
              <a:t>|</a:t>
            </a:r>
            <a:endParaRPr/>
          </a:p>
          <a:p>
            <a:pPr indent="0" lvl="0" marL="0" marR="0" rtl="0" algn="l">
              <a:spcBef>
                <a:spcPts val="0"/>
              </a:spcBef>
              <a:spcAft>
                <a:spcPts val="0"/>
              </a:spcAft>
              <a:buClr>
                <a:schemeClr val="dk1"/>
              </a:buClr>
              <a:buSzPts val="1200"/>
              <a:buFont typeface="Calibri"/>
              <a:buNone/>
            </a:pPr>
            <a:r>
              <a:rPr b="1" lang="en-US">
                <a:latin typeface="Calibri"/>
                <a:ea typeface="Calibri"/>
                <a:cs typeface="Calibri"/>
                <a:sym typeface="Calibri"/>
              </a:rPr>
              <a:t>|Student notes</a:t>
            </a:r>
            <a:endParaRPr/>
          </a:p>
          <a:p>
            <a:pPr indent="0" lvl="0" marL="0" marR="0" rtl="0" algn="l">
              <a:spcBef>
                <a:spcPts val="0"/>
              </a:spcBef>
              <a:spcAft>
                <a:spcPts val="0"/>
              </a:spcAft>
              <a:buClr>
                <a:schemeClr val="dk1"/>
              </a:buClr>
              <a:buSzPts val="1200"/>
              <a:buFont typeface="Calibri"/>
              <a:buNone/>
            </a:pPr>
            <a:r>
              <a:rPr lang="en-US">
                <a:latin typeface="Calibri"/>
                <a:ea typeface="Calibri"/>
                <a:cs typeface="Calibri"/>
                <a:sym typeface="Calibri"/>
              </a:rPr>
              <a:t>That concludes this module. The Content Resources page of your course includes links to additional resources that are related to this module.</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6" name="Shape 606"/>
        <p:cNvGrpSpPr/>
        <p:nvPr/>
      </p:nvGrpSpPr>
      <p:grpSpPr>
        <a:xfrm>
          <a:off x="0" y="0"/>
          <a:ext cx="0" cy="0"/>
          <a:chOff x="0" y="0"/>
          <a:chExt cx="0" cy="0"/>
        </a:xfrm>
      </p:grpSpPr>
      <p:sp>
        <p:nvSpPr>
          <p:cNvPr id="607" name="Google Shape;607;p6:notes"/>
          <p:cNvSpPr/>
          <p:nvPr>
            <p:ph idx="2" type="sldImg"/>
          </p:nvPr>
        </p:nvSpPr>
        <p:spPr>
          <a:xfrm>
            <a:off x="960438" y="741363"/>
            <a:ext cx="4940300" cy="27797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08" name="Google Shape;608;p6:notes"/>
          <p:cNvSpPr txBox="1"/>
          <p:nvPr>
            <p:ph idx="1" type="body"/>
          </p:nvPr>
        </p:nvSpPr>
        <p:spPr>
          <a:xfrm>
            <a:off x="365760" y="3630168"/>
            <a:ext cx="6126480" cy="477316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p>
          <a:p>
            <a:pPr indent="0" lvl="0" marL="0" rtl="0" algn="l">
              <a:spcBef>
                <a:spcPts val="0"/>
              </a:spcBef>
              <a:spcAft>
                <a:spcPts val="0"/>
              </a:spcAft>
              <a:buNone/>
            </a:pPr>
            <a:r>
              <a:rPr b="1" lang="en-US">
                <a:latin typeface="Calibri"/>
                <a:ea typeface="Calibri"/>
                <a:cs typeface="Calibri"/>
                <a:sym typeface="Calibri"/>
              </a:rPr>
              <a:t>|Instructor notes</a:t>
            </a:r>
            <a:endParaRPr/>
          </a:p>
          <a:p>
            <a:pPr indent="0" lvl="0" marL="0" rtl="0" algn="l">
              <a:spcBef>
                <a:spcPts val="0"/>
              </a:spcBef>
              <a:spcAft>
                <a:spcPts val="0"/>
              </a:spcAft>
              <a:buNone/>
            </a:pPr>
            <a:r>
              <a:rPr b="1" lang="en-US">
                <a:latin typeface="Calibri"/>
                <a:ea typeface="Calibri"/>
                <a:cs typeface="Calibri"/>
                <a:sym typeface="Calibri"/>
              </a:rPr>
              <a:t>|</a:t>
            </a:r>
            <a:r>
              <a:rPr b="0" lang="en-US">
                <a:latin typeface="Calibri"/>
                <a:ea typeface="Calibri"/>
                <a:cs typeface="Calibri"/>
                <a:sym typeface="Calibri"/>
              </a:rPr>
              <a:t>This slide presents key overarching design considerations that should guide decision-making for this layer of a cloud architecture. Emphasize how a cloud architect must always start with the business case and work backward to choose the best components for that use case. Also remind students that the decisions are likely to evolve over time as needs change or are better understood to optimize cost and performance. At the end of the module, there is an optional discussion included in the wrap-up section to prompt the students to consider these factors in the context of the café scenario. </a:t>
            </a:r>
            <a:endParaRPr b="1">
              <a:latin typeface="Calibri"/>
              <a:ea typeface="Calibri"/>
              <a:cs typeface="Calibri"/>
              <a:sym typeface="Calibri"/>
            </a:endParaRPr>
          </a:p>
          <a:p>
            <a:pPr indent="0" lvl="0" marL="0" rtl="0" algn="l">
              <a:spcBef>
                <a:spcPts val="0"/>
              </a:spcBef>
              <a:spcAft>
                <a:spcPts val="0"/>
              </a:spcAft>
              <a:buNone/>
            </a:pPr>
            <a:r>
              <a:rPr lang="en-US">
                <a:latin typeface="Calibri"/>
                <a:ea typeface="Calibri"/>
                <a:cs typeface="Calibri"/>
                <a:sym typeface="Calibri"/>
              </a:rPr>
              <a:t>|</a:t>
            </a:r>
            <a:endParaRPr/>
          </a:p>
          <a:p>
            <a:pPr indent="0" lvl="0" marL="0" rtl="0" algn="l">
              <a:spcBef>
                <a:spcPts val="0"/>
              </a:spcBef>
              <a:spcAft>
                <a:spcPts val="0"/>
              </a:spcAft>
              <a:buNone/>
            </a:pPr>
            <a:r>
              <a:rPr b="1" lang="en-US">
                <a:latin typeface="Calibri"/>
                <a:ea typeface="Calibri"/>
                <a:cs typeface="Calibri"/>
                <a:sym typeface="Calibri"/>
              </a:rPr>
              <a:t>|Student notes</a:t>
            </a:r>
            <a:endParaRPr/>
          </a:p>
          <a:p>
            <a:pPr indent="0" lvl="0" marL="0" rtl="0" algn="l">
              <a:spcBef>
                <a:spcPts val="0"/>
              </a:spcBef>
              <a:spcAft>
                <a:spcPts val="0"/>
              </a:spcAft>
              <a:buNone/>
            </a:pPr>
            <a:r>
              <a:rPr b="0" lang="en-US">
                <a:latin typeface="Calibri"/>
                <a:ea typeface="Calibri"/>
                <a:cs typeface="Calibri"/>
                <a:sym typeface="Calibri"/>
              </a:rPr>
              <a:t>This slide asks you to take the perspective of a cloud architect as you think about how to approach caching content. Keep these considerations in mind as you progress through this module, remembering that the cloud architect should work backward from the business need to design the best architecture for a specific use case. </a:t>
            </a:r>
            <a:r>
              <a:rPr lang="en-US">
                <a:latin typeface="Calibri"/>
                <a:ea typeface="Calibri"/>
                <a:cs typeface="Calibri"/>
                <a:sym typeface="Calibri"/>
              </a:rPr>
              <a:t>As you progress through the module, consider the café scenario presented in the course as an example business need and think about how you would address these needs for the fictional café business.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4" name="Shape 614"/>
        <p:cNvGrpSpPr/>
        <p:nvPr/>
      </p:nvGrpSpPr>
      <p:grpSpPr>
        <a:xfrm>
          <a:off x="0" y="0"/>
          <a:ext cx="0" cy="0"/>
          <a:chOff x="0" y="0"/>
          <a:chExt cx="0" cy="0"/>
        </a:xfrm>
      </p:grpSpPr>
      <p:sp>
        <p:nvSpPr>
          <p:cNvPr id="615" name="Google Shape;615;p7:notes"/>
          <p:cNvSpPr/>
          <p:nvPr>
            <p:ph idx="2" type="sldImg"/>
          </p:nvPr>
        </p:nvSpPr>
        <p:spPr>
          <a:xfrm>
            <a:off x="960438" y="741363"/>
            <a:ext cx="4940300" cy="27797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16" name="Google Shape;616;p7:notes"/>
          <p:cNvSpPr txBox="1"/>
          <p:nvPr>
            <p:ph idx="1" type="body"/>
          </p:nvPr>
        </p:nvSpPr>
        <p:spPr>
          <a:xfrm>
            <a:off x="365760" y="3630168"/>
            <a:ext cx="6126480" cy="477316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a:latin typeface="Calibri"/>
                <a:ea typeface="Calibri"/>
                <a:cs typeface="Calibri"/>
                <a:sym typeface="Calibri"/>
              </a:rPr>
              <a:t>|Instructor notes</a:t>
            </a:r>
            <a:endParaRPr/>
          </a:p>
          <a:p>
            <a:pPr indent="0" lvl="0" marL="0" rtl="0" algn="l">
              <a:spcBef>
                <a:spcPts val="0"/>
              </a:spcBef>
              <a:spcAft>
                <a:spcPts val="0"/>
              </a:spcAft>
              <a:buNone/>
            </a:pPr>
            <a:r>
              <a:rPr lang="en-US">
                <a:latin typeface="Calibri"/>
                <a:ea typeface="Calibri"/>
                <a:cs typeface="Calibri"/>
                <a:sym typeface="Calibri"/>
              </a:rPr>
              <a:t>|</a:t>
            </a:r>
            <a:endParaRPr/>
          </a:p>
          <a:p>
            <a:pPr indent="0" lvl="0" marL="0" rtl="0" algn="l">
              <a:spcBef>
                <a:spcPts val="0"/>
              </a:spcBef>
              <a:spcAft>
                <a:spcPts val="0"/>
              </a:spcAft>
              <a:buNone/>
            </a:pPr>
            <a:r>
              <a:rPr b="1" lang="en-US">
                <a:latin typeface="Calibri"/>
                <a:ea typeface="Calibri"/>
                <a:cs typeface="Calibri"/>
                <a:sym typeface="Calibri"/>
              </a:rPr>
              <a:t>|Student notes</a:t>
            </a:r>
            <a:endParaRPr/>
          </a:p>
          <a:p>
            <a:pPr indent="0" lvl="0" marL="0" rtl="0" algn="l">
              <a:spcBef>
                <a:spcPts val="0"/>
              </a:spcBef>
              <a:spcAft>
                <a:spcPts val="0"/>
              </a:spcAft>
              <a:buNone/>
            </a:pPr>
            <a:r>
              <a:rPr lang="en-US">
                <a:latin typeface="Calibri"/>
                <a:ea typeface="Calibri"/>
                <a:cs typeface="Calibri"/>
                <a:sym typeface="Calibri"/>
              </a:rPr>
              <a:t>This section provides an overview of caching and explains how caching helps businesses.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1" name="Shape 621"/>
        <p:cNvGrpSpPr/>
        <p:nvPr/>
      </p:nvGrpSpPr>
      <p:grpSpPr>
        <a:xfrm>
          <a:off x="0" y="0"/>
          <a:ext cx="0" cy="0"/>
          <a:chOff x="0" y="0"/>
          <a:chExt cx="0" cy="0"/>
        </a:xfrm>
      </p:grpSpPr>
      <p:sp>
        <p:nvSpPr>
          <p:cNvPr id="622" name="Google Shape;622;p8:notes"/>
          <p:cNvSpPr/>
          <p:nvPr>
            <p:ph idx="2" type="sldImg"/>
          </p:nvPr>
        </p:nvSpPr>
        <p:spPr>
          <a:xfrm>
            <a:off x="960438" y="741363"/>
            <a:ext cx="4940300" cy="27797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23" name="Google Shape;623;p8:notes"/>
          <p:cNvSpPr txBox="1"/>
          <p:nvPr>
            <p:ph idx="1" type="body"/>
          </p:nvPr>
        </p:nvSpPr>
        <p:spPr>
          <a:xfrm>
            <a:off x="365760" y="3630168"/>
            <a:ext cx="6126480" cy="477316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p>
          <a:p>
            <a:pPr indent="0" lvl="0" marL="0" rtl="0" algn="l">
              <a:spcBef>
                <a:spcPts val="0"/>
              </a:spcBef>
              <a:spcAft>
                <a:spcPts val="0"/>
              </a:spcAft>
              <a:buNone/>
            </a:pPr>
            <a:r>
              <a:rPr b="1" lang="en-US">
                <a:latin typeface="Calibri"/>
                <a:ea typeface="Calibri"/>
                <a:cs typeface="Calibri"/>
                <a:sym typeface="Calibri"/>
              </a:rPr>
              <a:t>|Instructor notes</a:t>
            </a:r>
            <a:endParaRPr/>
          </a:p>
          <a:p>
            <a:pPr indent="0" lvl="0" marL="0" rtl="0" algn="l">
              <a:spcBef>
                <a:spcPts val="0"/>
              </a:spcBef>
              <a:spcAft>
                <a:spcPts val="0"/>
              </a:spcAft>
              <a:buNone/>
            </a:pPr>
            <a:r>
              <a:rPr lang="en-US">
                <a:latin typeface="Calibri"/>
                <a:ea typeface="Calibri"/>
                <a:cs typeface="Calibri"/>
                <a:sym typeface="Calibri"/>
              </a:rPr>
              <a:t>|</a:t>
            </a:r>
            <a:r>
              <a:rPr b="0" i="0" lang="en-US">
                <a:solidFill>
                  <a:schemeClr val="dk1"/>
                </a:solidFill>
                <a:latin typeface="Calibri"/>
                <a:ea typeface="Calibri"/>
                <a:cs typeface="Calibri"/>
                <a:sym typeface="Calibri"/>
              </a:rPr>
              <a:t>One way to improve system </a:t>
            </a:r>
            <a:r>
              <a:rPr b="0" i="0" lang="en-US" u="none" strike="noStrike">
                <a:solidFill>
                  <a:schemeClr val="dk1"/>
                </a:solidFill>
                <a:latin typeface="Calibri"/>
                <a:ea typeface="Calibri"/>
                <a:cs typeface="Calibri"/>
                <a:sym typeface="Calibri"/>
              </a:rPr>
              <a:t>performance</a:t>
            </a:r>
            <a:r>
              <a:rPr b="0" i="0" lang="en-US">
                <a:solidFill>
                  <a:schemeClr val="dk1"/>
                </a:solidFill>
                <a:latin typeface="Calibri"/>
                <a:ea typeface="Calibri"/>
                <a:cs typeface="Calibri"/>
                <a:sym typeface="Calibri"/>
              </a:rPr>
              <a:t> is to make data available more quickly. Many systems have pieces of data that are more frequently accessed than others. In such situations, temporarily storing that data on a storage technology that is faster than its natural location will permit faster access. Caching gives you the ability to efficiently reuse previously retrieved or computed data. A cache is a high-speed data storage layer that stores a subset of data so that future requests for that data are served up faster than is possible by accessing the data’s primary storage location. </a:t>
            </a:r>
            <a:endParaRPr/>
          </a:p>
          <a:p>
            <a:pPr indent="0" lvl="0" marL="0" rtl="0" algn="l">
              <a:spcBef>
                <a:spcPts val="0"/>
              </a:spcBef>
              <a:spcAft>
                <a:spcPts val="0"/>
              </a:spcAft>
              <a:buNone/>
            </a:pPr>
            <a:r>
              <a:rPr b="0" i="0" lang="en-US">
                <a:solidFill>
                  <a:schemeClr val="dk1"/>
                </a:solidFill>
                <a:latin typeface="Calibri"/>
                <a:ea typeface="Calibri"/>
                <a:cs typeface="Calibri"/>
                <a:sym typeface="Calibri"/>
              </a:rPr>
              <a:t>|</a:t>
            </a:r>
            <a:endParaRPr/>
          </a:p>
          <a:p>
            <a:pPr indent="0" lvl="0" marL="0" marR="0" rtl="0" algn="l">
              <a:spcBef>
                <a:spcPts val="0"/>
              </a:spcBef>
              <a:spcAft>
                <a:spcPts val="0"/>
              </a:spcAft>
              <a:buClr>
                <a:schemeClr val="dk1"/>
              </a:buClr>
              <a:buSzPts val="1200"/>
              <a:buFont typeface="Calibri"/>
              <a:buNone/>
            </a:pPr>
            <a:r>
              <a:rPr lang="en-US">
                <a:latin typeface="Calibri"/>
                <a:ea typeface="Calibri"/>
                <a:cs typeface="Calibri"/>
                <a:sym typeface="Calibri"/>
              </a:rPr>
              <a:t>|</a:t>
            </a:r>
            <a:r>
              <a:rPr b="0" i="0" lang="en-US">
                <a:solidFill>
                  <a:schemeClr val="dk1"/>
                </a:solidFill>
                <a:latin typeface="Calibri"/>
                <a:ea typeface="Calibri"/>
                <a:cs typeface="Calibri"/>
                <a:sym typeface="Calibri"/>
              </a:rPr>
              <a:t>The “Let’s Architect! Leveraging in-memory databases” blog provides caching use cases in which performance has increased. This resource could be shared at the beginning of the module to help students understand how caching is used or at the end of the module to see the services they have learned applied in the industry. </a:t>
            </a:r>
            <a:endParaRPr/>
          </a:p>
          <a:p>
            <a:pPr indent="0" lvl="0" marL="0" rtl="0" algn="l">
              <a:spcBef>
                <a:spcPts val="0"/>
              </a:spcBef>
              <a:spcAft>
                <a:spcPts val="0"/>
              </a:spcAft>
              <a:buNone/>
            </a:pPr>
            <a:r>
              <a:rPr lang="en-US">
                <a:latin typeface="Calibri"/>
                <a:ea typeface="Calibri"/>
                <a:cs typeface="Calibri"/>
                <a:sym typeface="Calibri"/>
              </a:rPr>
              <a:t>|</a:t>
            </a:r>
            <a:endParaRPr/>
          </a:p>
          <a:p>
            <a:pPr indent="0" lvl="0" marL="0" rtl="0" algn="l">
              <a:spcBef>
                <a:spcPts val="0"/>
              </a:spcBef>
              <a:spcAft>
                <a:spcPts val="0"/>
              </a:spcAft>
              <a:buNone/>
            </a:pPr>
            <a:r>
              <a:rPr b="1" lang="en-US">
                <a:latin typeface="Calibri"/>
                <a:ea typeface="Calibri"/>
                <a:cs typeface="Calibri"/>
                <a:sym typeface="Calibri"/>
              </a:rPr>
              <a:t>|Student notes</a:t>
            </a:r>
            <a:endParaRPr/>
          </a:p>
          <a:p>
            <a:pPr indent="0" lvl="0" marL="0" marR="0" rtl="0" algn="l">
              <a:spcBef>
                <a:spcPts val="0"/>
              </a:spcBef>
              <a:spcAft>
                <a:spcPts val="0"/>
              </a:spcAft>
              <a:buClr>
                <a:schemeClr val="dk1"/>
              </a:buClr>
              <a:buSzPts val="1200"/>
              <a:buFont typeface="Calibri"/>
              <a:buNone/>
            </a:pPr>
            <a:r>
              <a:rPr lang="en-US">
                <a:solidFill>
                  <a:schemeClr val="dk1"/>
                </a:solidFill>
                <a:latin typeface="Calibri"/>
                <a:ea typeface="Calibri"/>
                <a:cs typeface="Calibri"/>
                <a:sym typeface="Calibri"/>
              </a:rPr>
              <a:t>The speed at which you deliver content affects the success of your application. Caching provides a way to increase the speed of data retrieval and reduces the frequency in which the main database or storage layer is accessed. In computing, a </a:t>
            </a:r>
            <a:r>
              <a:rPr i="0" lang="en-US">
                <a:solidFill>
                  <a:schemeClr val="dk1"/>
                </a:solidFill>
                <a:latin typeface="Calibri"/>
                <a:ea typeface="Calibri"/>
                <a:cs typeface="Calibri"/>
                <a:sym typeface="Calibri"/>
              </a:rPr>
              <a:t>cache</a:t>
            </a:r>
            <a:r>
              <a:rPr lang="en-US">
                <a:solidFill>
                  <a:schemeClr val="dk1"/>
                </a:solidFill>
                <a:latin typeface="Calibri"/>
                <a:ea typeface="Calibri"/>
                <a:cs typeface="Calibri"/>
                <a:sym typeface="Calibri"/>
              </a:rPr>
              <a:t> is a high-speed data storage layer. Unlike a database, which usually stores data in a complete and durable form, a cache transiently stores a subset of data. </a:t>
            </a:r>
            <a:endParaRPr/>
          </a:p>
          <a:p>
            <a:pPr indent="0" lvl="0" marL="0" marR="0" rtl="0" algn="l">
              <a:spcBef>
                <a:spcPts val="0"/>
              </a:spcBef>
              <a:spcAft>
                <a:spcPts val="0"/>
              </a:spcAft>
              <a:buClr>
                <a:schemeClr val="dk1"/>
              </a:buClr>
              <a:buSzPts val="1200"/>
              <a:buFont typeface="Calibri"/>
              <a:buNone/>
            </a:pPr>
            <a:r>
              <a:t/>
            </a:r>
            <a:endParaRPr>
              <a:solidFill>
                <a:schemeClr val="dk1"/>
              </a:solidFill>
              <a:latin typeface="Calibri"/>
              <a:ea typeface="Calibri"/>
              <a:cs typeface="Calibri"/>
              <a:sym typeface="Calibri"/>
            </a:endParaRPr>
          </a:p>
          <a:p>
            <a:pPr indent="0" lvl="0" marL="0" rtl="0" algn="l">
              <a:spcBef>
                <a:spcPts val="0"/>
              </a:spcBef>
              <a:spcAft>
                <a:spcPts val="0"/>
              </a:spcAft>
              <a:buNone/>
            </a:pPr>
            <a:r>
              <a:rPr lang="en-US">
                <a:solidFill>
                  <a:schemeClr val="dk1"/>
                </a:solidFill>
                <a:latin typeface="Calibri"/>
                <a:ea typeface="Calibri"/>
                <a:cs typeface="Calibri"/>
                <a:sym typeface="Calibri"/>
              </a:rPr>
              <a:t>Caching </a:t>
            </a:r>
            <a:r>
              <a:rPr b="0" i="0" lang="en-US">
                <a:solidFill>
                  <a:schemeClr val="dk1"/>
                </a:solidFill>
                <a:latin typeface="Calibri"/>
                <a:ea typeface="Calibri"/>
                <a:cs typeface="Calibri"/>
                <a:sym typeface="Calibri"/>
              </a:rPr>
              <a:t>facilitates faster access to data because t</a:t>
            </a:r>
            <a:r>
              <a:rPr lang="en-US">
                <a:solidFill>
                  <a:schemeClr val="dk1"/>
                </a:solidFill>
                <a:latin typeface="Calibri"/>
                <a:ea typeface="Calibri"/>
                <a:cs typeface="Calibri"/>
                <a:sym typeface="Calibri"/>
              </a:rPr>
              <a:t>he primary purpose of a cache is to increase the performance of data retrieval by reducing the need to access the underlying, slower storage layer. Future requests for cached data are served faster than requests that access the data’s primary storage location. </a:t>
            </a:r>
            <a:r>
              <a:rPr b="0" i="0" lang="en-US">
                <a:solidFill>
                  <a:schemeClr val="dk1"/>
                </a:solidFill>
                <a:latin typeface="Calibri"/>
                <a:ea typeface="Calibri"/>
                <a:cs typeface="Calibri"/>
                <a:sym typeface="Calibri"/>
              </a:rPr>
              <a:t>Caching gives you the ability to efficiently reuse previously retrieved or computed data. </a:t>
            </a:r>
            <a:r>
              <a:rPr lang="en-US">
                <a:latin typeface="Calibri"/>
                <a:ea typeface="Calibri"/>
                <a:cs typeface="Calibri"/>
                <a:sym typeface="Calibri"/>
              </a:rPr>
              <a:t>Caching is an optimization strategy that will help with cost reduction and performance enhancement. </a:t>
            </a:r>
            <a:r>
              <a:rPr b="0" i="0" lang="en-US">
                <a:solidFill>
                  <a:schemeClr val="dk1"/>
                </a:solidFill>
                <a:latin typeface="Calibri"/>
                <a:ea typeface="Calibri"/>
                <a:cs typeface="Calibri"/>
                <a:sym typeface="Calibri"/>
              </a:rPr>
              <a:t>For the end user, caching provides faster performance.</a:t>
            </a:r>
            <a:endParaRPr>
              <a:latin typeface="Calibri"/>
              <a:ea typeface="Calibri"/>
              <a:cs typeface="Calibri"/>
              <a:sym typeface="Calibri"/>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8" name="Shape 638"/>
        <p:cNvGrpSpPr/>
        <p:nvPr/>
      </p:nvGrpSpPr>
      <p:grpSpPr>
        <a:xfrm>
          <a:off x="0" y="0"/>
          <a:ext cx="0" cy="0"/>
          <a:chOff x="0" y="0"/>
          <a:chExt cx="0" cy="0"/>
        </a:xfrm>
      </p:grpSpPr>
      <p:sp>
        <p:nvSpPr>
          <p:cNvPr id="639" name="Google Shape;639;p9:notes"/>
          <p:cNvSpPr/>
          <p:nvPr>
            <p:ph idx="2" type="sldImg"/>
          </p:nvPr>
        </p:nvSpPr>
        <p:spPr>
          <a:xfrm>
            <a:off x="960438" y="741363"/>
            <a:ext cx="4940300" cy="27797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40" name="Google Shape;640;p9:notes"/>
          <p:cNvSpPr txBox="1"/>
          <p:nvPr>
            <p:ph idx="1" type="body"/>
          </p:nvPr>
        </p:nvSpPr>
        <p:spPr>
          <a:xfrm>
            <a:off x="365760" y="3630168"/>
            <a:ext cx="6126480" cy="477316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en-US">
                <a:latin typeface="Calibri"/>
                <a:ea typeface="Calibri"/>
                <a:cs typeface="Calibri"/>
                <a:sym typeface="Calibri"/>
              </a:rPr>
              <a:t>|Slide number </a:t>
            </a:r>
            <a:fld id="{00000000-1234-1234-1234-123412341234}" type="slidenum">
              <a:rPr b="1" lang="en-US">
                <a:latin typeface="Calibri"/>
                <a:ea typeface="Calibri"/>
                <a:cs typeface="Calibri"/>
                <a:sym typeface="Calibri"/>
              </a:rPr>
              <a:t>‹#›</a:t>
            </a:fld>
            <a:r>
              <a:rPr b="1" lang="en-US">
                <a:latin typeface="Calibri"/>
                <a:ea typeface="Calibri"/>
                <a:cs typeface="Calibri"/>
                <a:sym typeface="Calibri"/>
              </a:rPr>
              <a:t> </a:t>
            </a:r>
            <a:endParaRPr/>
          </a:p>
          <a:p>
            <a:pPr indent="0" lvl="0" marL="0" rtl="0" algn="l">
              <a:spcBef>
                <a:spcPts val="0"/>
              </a:spcBef>
              <a:spcAft>
                <a:spcPts val="0"/>
              </a:spcAft>
              <a:buNone/>
            </a:pPr>
            <a:r>
              <a:rPr b="1" lang="en-US">
                <a:latin typeface="Calibri"/>
                <a:ea typeface="Calibri"/>
                <a:cs typeface="Calibri"/>
                <a:sym typeface="Calibri"/>
              </a:rPr>
              <a:t>|Instructor notes</a:t>
            </a:r>
            <a:endParaRPr/>
          </a:p>
          <a:p>
            <a:pPr indent="0" lvl="0" marL="0" rtl="0" algn="l">
              <a:spcBef>
                <a:spcPts val="0"/>
              </a:spcBef>
              <a:spcAft>
                <a:spcPts val="0"/>
              </a:spcAft>
              <a:buNone/>
            </a:pPr>
            <a:r>
              <a:rPr lang="en-US">
                <a:latin typeface="Calibri"/>
                <a:ea typeface="Calibri"/>
                <a:cs typeface="Calibri"/>
                <a:sym typeface="Calibri"/>
              </a:rPr>
              <a:t>|</a:t>
            </a:r>
            <a:endParaRPr/>
          </a:p>
          <a:p>
            <a:pPr indent="0" lvl="0" marL="0" rtl="0" algn="l">
              <a:spcBef>
                <a:spcPts val="0"/>
              </a:spcBef>
              <a:spcAft>
                <a:spcPts val="0"/>
              </a:spcAft>
              <a:buNone/>
            </a:pPr>
            <a:r>
              <a:rPr b="1" lang="en-US">
                <a:latin typeface="Calibri"/>
                <a:ea typeface="Calibri"/>
                <a:cs typeface="Calibri"/>
                <a:sym typeface="Calibri"/>
              </a:rPr>
              <a:t>|Student notes</a:t>
            </a:r>
            <a:endParaRPr/>
          </a:p>
          <a:p>
            <a:pPr indent="0" lvl="0" marL="0" marR="0" rtl="0" algn="l">
              <a:spcBef>
                <a:spcPts val="0"/>
              </a:spcBef>
              <a:spcAft>
                <a:spcPts val="0"/>
              </a:spcAft>
              <a:buClr>
                <a:schemeClr val="dk1"/>
              </a:buClr>
              <a:buSzPts val="1200"/>
              <a:buFont typeface="Calibri"/>
              <a:buNone/>
            </a:pPr>
            <a:r>
              <a:rPr lang="en-US">
                <a:latin typeface="Calibri"/>
                <a:ea typeface="Calibri"/>
                <a:cs typeface="Calibri"/>
                <a:sym typeface="Calibri"/>
              </a:rPr>
              <a:t>To illustrate how a cache improves performance, consider the example of making a trip to a hardware store. </a:t>
            </a:r>
            <a:endParaRPr/>
          </a:p>
          <a:p>
            <a:pPr indent="0" lvl="0" marL="0" marR="0" rtl="0" algn="l">
              <a:spcBef>
                <a:spcPts val="0"/>
              </a:spcBef>
              <a:spcAft>
                <a:spcPts val="0"/>
              </a:spcAft>
              <a:buClr>
                <a:schemeClr val="dk1"/>
              </a:buClr>
              <a:buSzPts val="1200"/>
              <a:buFont typeface="Calibri"/>
              <a:buNone/>
            </a:pPr>
            <a:r>
              <a:t/>
            </a:r>
            <a:endParaRPr>
              <a:latin typeface="Calibri"/>
              <a:ea typeface="Calibri"/>
              <a:cs typeface="Calibri"/>
              <a:sym typeface="Calibri"/>
            </a:endParaRPr>
          </a:p>
          <a:p>
            <a:pPr indent="0" lvl="0" marL="0" marR="0" rtl="0" algn="l">
              <a:spcBef>
                <a:spcPts val="0"/>
              </a:spcBef>
              <a:spcAft>
                <a:spcPts val="0"/>
              </a:spcAft>
              <a:buClr>
                <a:schemeClr val="dk1"/>
              </a:buClr>
              <a:buSzPts val="1200"/>
              <a:buFont typeface="Calibri"/>
              <a:buNone/>
            </a:pPr>
            <a:r>
              <a:rPr lang="en-US">
                <a:latin typeface="Calibri"/>
                <a:ea typeface="Calibri"/>
                <a:cs typeface="Calibri"/>
                <a:sym typeface="Calibri"/>
              </a:rPr>
              <a:t>If the store is miles away, it takes you considerable effort to go there every time you need something. </a:t>
            </a:r>
            <a:r>
              <a:rPr lang="en-US">
                <a:solidFill>
                  <a:schemeClr val="dk1"/>
                </a:solidFill>
                <a:latin typeface="Calibri"/>
                <a:ea typeface="Calibri"/>
                <a:cs typeface="Calibri"/>
                <a:sym typeface="Calibri"/>
              </a:rPr>
              <a:t>Instead, you can store the supplies that you use regularly in a tool shed close to your house. Therefore, it takes you less time to access these supplies than it would to go all the way to the hardware store. However, you could still go to the store to refresh your supplies.</a:t>
            </a:r>
            <a:endParaRPr/>
          </a:p>
          <a:p>
            <a:pPr indent="0" lvl="0" marL="0" rtl="0" algn="l">
              <a:spcBef>
                <a:spcPts val="0"/>
              </a:spcBef>
              <a:spcAft>
                <a:spcPts val="0"/>
              </a:spcAft>
              <a:buNone/>
            </a:pPr>
            <a:r>
              <a:rPr lang="en-US">
                <a:solidFill>
                  <a:schemeClr val="dk1"/>
                </a:solidFill>
                <a:latin typeface="Calibri"/>
                <a:ea typeface="Calibri"/>
                <a:cs typeface="Calibri"/>
                <a:sym typeface="Calibri"/>
              </a:rPr>
              <a:t> </a:t>
            </a:r>
            <a:endParaRPr/>
          </a:p>
          <a:p>
            <a:pPr indent="0" lvl="0" marL="0" rtl="0" algn="l">
              <a:spcBef>
                <a:spcPts val="0"/>
              </a:spcBef>
              <a:spcAft>
                <a:spcPts val="0"/>
              </a:spcAft>
              <a:buNone/>
            </a:pPr>
            <a:r>
              <a:rPr lang="en-US">
                <a:solidFill>
                  <a:schemeClr val="dk1"/>
                </a:solidFill>
                <a:latin typeface="Calibri"/>
                <a:ea typeface="Calibri"/>
                <a:cs typeface="Calibri"/>
                <a:sym typeface="Calibri"/>
              </a:rPr>
              <a:t>In this example, the tool shed is analogous to a cache. You keep the tools you need often in a nearby location. In caching, this nearby location can have different forms, such as edge locations and in-memory databases. You will learn more about using edge locations and an in-memory database in this module.</a:t>
            </a:r>
            <a:endParaRPr>
              <a:latin typeface="Calibri"/>
              <a:ea typeface="Calibri"/>
              <a:cs typeface="Calibri"/>
              <a:sym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0.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20.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6.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1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6.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1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13.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11.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20.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6.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 Id="rId3" Type="http://schemas.openxmlformats.org/officeDocument/2006/relationships/image" Target="../media/image13.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 Id="rId3" Type="http://schemas.openxmlformats.org/officeDocument/2006/relationships/image" Target="../media/image13.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 Id="rId3" Type="http://schemas.openxmlformats.org/officeDocument/2006/relationships/image" Target="../media/image13.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 Id="rId3" Type="http://schemas.openxmlformats.org/officeDocument/2006/relationships/image" Target="../media/image13.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 Id="rId3" Type="http://schemas.openxmlformats.org/officeDocument/2006/relationships/image" Target="../media/image13.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9.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6.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bg>
      <p:bgPr>
        <a:blipFill>
          <a:blip r:embed="rId2">
            <a:alphaModFix/>
          </a:blip>
          <a:stretch>
            <a:fillRect/>
          </a:stretch>
        </a:blipFill>
      </p:bgPr>
    </p:bg>
    <p:spTree>
      <p:nvGrpSpPr>
        <p:cNvPr id="11" name="Shape 11"/>
        <p:cNvGrpSpPr/>
        <p:nvPr/>
      </p:nvGrpSpPr>
      <p:grpSpPr>
        <a:xfrm>
          <a:off x="0" y="0"/>
          <a:ext cx="0" cy="0"/>
          <a:chOff x="0" y="0"/>
          <a:chExt cx="0" cy="0"/>
        </a:xfrm>
      </p:grpSpPr>
      <p:sp>
        <p:nvSpPr>
          <p:cNvPr id="12" name="Google Shape;12;p2"/>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b="0" i="0" sz="1200" u="none" cap="none" strike="noStrike">
                <a:solidFill>
                  <a:schemeClr val="lt1"/>
                </a:solidFill>
                <a:latin typeface="Play"/>
                <a:ea typeface="Play"/>
                <a:cs typeface="Play"/>
                <a:sym typeface="Play"/>
              </a:defRPr>
            </a:lvl1pPr>
            <a:lvl2pPr indent="0" lvl="1" marL="0" algn="r">
              <a:spcBef>
                <a:spcPts val="0"/>
              </a:spcBef>
              <a:buNone/>
              <a:defRPr b="0" i="0" sz="1200" u="none" cap="none" strike="noStrike">
                <a:solidFill>
                  <a:schemeClr val="lt1"/>
                </a:solidFill>
                <a:latin typeface="Play"/>
                <a:ea typeface="Play"/>
                <a:cs typeface="Play"/>
                <a:sym typeface="Play"/>
              </a:defRPr>
            </a:lvl2pPr>
            <a:lvl3pPr indent="0" lvl="2" marL="0" algn="r">
              <a:spcBef>
                <a:spcPts val="0"/>
              </a:spcBef>
              <a:buNone/>
              <a:defRPr b="0" i="0" sz="1200" u="none" cap="none" strike="noStrike">
                <a:solidFill>
                  <a:schemeClr val="lt1"/>
                </a:solidFill>
                <a:latin typeface="Play"/>
                <a:ea typeface="Play"/>
                <a:cs typeface="Play"/>
                <a:sym typeface="Play"/>
              </a:defRPr>
            </a:lvl3pPr>
            <a:lvl4pPr indent="0" lvl="3" marL="0" algn="r">
              <a:spcBef>
                <a:spcPts val="0"/>
              </a:spcBef>
              <a:buNone/>
              <a:defRPr b="0" i="0" sz="1200" u="none" cap="none" strike="noStrike">
                <a:solidFill>
                  <a:schemeClr val="lt1"/>
                </a:solidFill>
                <a:latin typeface="Play"/>
                <a:ea typeface="Play"/>
                <a:cs typeface="Play"/>
                <a:sym typeface="Play"/>
              </a:defRPr>
            </a:lvl4pPr>
            <a:lvl5pPr indent="0" lvl="4" marL="0" algn="r">
              <a:spcBef>
                <a:spcPts val="0"/>
              </a:spcBef>
              <a:buNone/>
              <a:defRPr b="0" i="0" sz="1200" u="none" cap="none" strike="noStrike">
                <a:solidFill>
                  <a:schemeClr val="lt1"/>
                </a:solidFill>
                <a:latin typeface="Play"/>
                <a:ea typeface="Play"/>
                <a:cs typeface="Play"/>
                <a:sym typeface="Play"/>
              </a:defRPr>
            </a:lvl5pPr>
            <a:lvl6pPr indent="0" lvl="5" marL="0" algn="r">
              <a:spcBef>
                <a:spcPts val="0"/>
              </a:spcBef>
              <a:buNone/>
              <a:defRPr b="0" i="0" sz="1200" u="none" cap="none" strike="noStrike">
                <a:solidFill>
                  <a:schemeClr val="lt1"/>
                </a:solidFill>
                <a:latin typeface="Play"/>
                <a:ea typeface="Play"/>
                <a:cs typeface="Play"/>
                <a:sym typeface="Play"/>
              </a:defRPr>
            </a:lvl6pPr>
            <a:lvl7pPr indent="0" lvl="6" marL="0" algn="r">
              <a:spcBef>
                <a:spcPts val="0"/>
              </a:spcBef>
              <a:buNone/>
              <a:defRPr b="0" i="0" sz="1200" u="none" cap="none" strike="noStrike">
                <a:solidFill>
                  <a:schemeClr val="lt1"/>
                </a:solidFill>
                <a:latin typeface="Play"/>
                <a:ea typeface="Play"/>
                <a:cs typeface="Play"/>
                <a:sym typeface="Play"/>
              </a:defRPr>
            </a:lvl7pPr>
            <a:lvl8pPr indent="0" lvl="7" marL="0" algn="r">
              <a:spcBef>
                <a:spcPts val="0"/>
              </a:spcBef>
              <a:buNone/>
              <a:defRPr b="0" i="0" sz="1200" u="none" cap="none" strike="noStrike">
                <a:solidFill>
                  <a:schemeClr val="lt1"/>
                </a:solidFill>
                <a:latin typeface="Play"/>
                <a:ea typeface="Play"/>
                <a:cs typeface="Play"/>
                <a:sym typeface="Play"/>
              </a:defRPr>
            </a:lvl8pPr>
            <a:lvl9pPr indent="0" lvl="8" marL="0" algn="r">
              <a:spcBef>
                <a:spcPts val="0"/>
              </a:spcBef>
              <a:buNone/>
              <a:defRPr b="0" i="0" sz="1200" u="none" cap="none" strike="noStrike">
                <a:solidFill>
                  <a:schemeClr val="lt1"/>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13" name="Google Shape;13;p2"/>
          <p:cNvSpPr txBox="1"/>
          <p:nvPr>
            <p:ph type="title"/>
          </p:nvPr>
        </p:nvSpPr>
        <p:spPr>
          <a:xfrm>
            <a:off x="457200" y="1051560"/>
            <a:ext cx="11375136" cy="1673352"/>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4800"/>
              <a:buFont typeface="Play"/>
              <a:buNone/>
              <a:defRPr sz="4800">
                <a:solidFill>
                  <a:schemeClr val="lt1"/>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 name="Google Shape;14;p2"/>
          <p:cNvSpPr txBox="1"/>
          <p:nvPr>
            <p:ph idx="1" type="body"/>
          </p:nvPr>
        </p:nvSpPr>
        <p:spPr>
          <a:xfrm>
            <a:off x="457200" y="2772920"/>
            <a:ext cx="5500255" cy="175564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0"/>
              </a:spcBef>
              <a:spcAft>
                <a:spcPts val="0"/>
              </a:spcAft>
              <a:buClr>
                <a:schemeClr val="lt1"/>
              </a:buClr>
              <a:buSzPts val="3200"/>
              <a:buNone/>
              <a:defRPr sz="3200">
                <a:solidFill>
                  <a:schemeClr val="lt1"/>
                </a:solidFill>
                <a:latin typeface="Play"/>
                <a:ea typeface="Play"/>
                <a:cs typeface="Play"/>
                <a:sym typeface="Play"/>
              </a:defRPr>
            </a:lvl1pPr>
            <a:lvl2pPr indent="-228600" lvl="1" marL="914400" algn="ctr">
              <a:lnSpc>
                <a:spcPct val="90000"/>
              </a:lnSpc>
              <a:spcBef>
                <a:spcPts val="0"/>
              </a:spcBef>
              <a:spcAft>
                <a:spcPts val="0"/>
              </a:spcAft>
              <a:buClr>
                <a:srgbClr val="232F3E"/>
              </a:buClr>
              <a:buSzPts val="2000"/>
              <a:buNone/>
              <a:defRPr sz="2000"/>
            </a:lvl2pPr>
            <a:lvl3pPr indent="-228600" lvl="2" marL="1371600" algn="ctr">
              <a:lnSpc>
                <a:spcPct val="90000"/>
              </a:lnSpc>
              <a:spcBef>
                <a:spcPts val="1200"/>
              </a:spcBef>
              <a:spcAft>
                <a:spcPts val="0"/>
              </a:spcAft>
              <a:buClr>
                <a:srgbClr val="232F3E"/>
              </a:buClr>
              <a:buSzPts val="1800"/>
              <a:buNone/>
              <a:defRPr sz="1800"/>
            </a:lvl3pPr>
            <a:lvl4pPr indent="-228600" lvl="3" marL="1828800" algn="ctr">
              <a:lnSpc>
                <a:spcPct val="90000"/>
              </a:lnSpc>
              <a:spcBef>
                <a:spcPts val="1200"/>
              </a:spcBef>
              <a:spcAft>
                <a:spcPts val="0"/>
              </a:spcAft>
              <a:buClr>
                <a:srgbClr val="232F3E"/>
              </a:buClr>
              <a:buSzPts val="1600"/>
              <a:buNone/>
              <a:defRPr sz="1600"/>
            </a:lvl4pPr>
            <a:lvl5pPr indent="-228600" lvl="4" marL="2286000" algn="ctr">
              <a:lnSpc>
                <a:spcPct val="90000"/>
              </a:lnSpc>
              <a:spcBef>
                <a:spcPts val="1200"/>
              </a:spcBef>
              <a:spcAft>
                <a:spcPts val="0"/>
              </a:spcAft>
              <a:buClr>
                <a:srgbClr val="232F3E"/>
              </a:buClr>
              <a:buSzPts val="1600"/>
              <a:buNone/>
              <a:defRPr sz="1600"/>
            </a:lvl5pPr>
            <a:lvl6pPr indent="-228600" lvl="5" marL="2743200" algn="ctr">
              <a:lnSpc>
                <a:spcPct val="90000"/>
              </a:lnSpc>
              <a:spcBef>
                <a:spcPts val="1200"/>
              </a:spcBef>
              <a:spcAft>
                <a:spcPts val="0"/>
              </a:spcAft>
              <a:buClr>
                <a:schemeClr val="dk1"/>
              </a:buClr>
              <a:buSzPts val="1600"/>
              <a:buNone/>
              <a:defRPr sz="1600"/>
            </a:lvl6pPr>
            <a:lvl7pPr indent="-228600" lvl="6" marL="3200400" algn="ctr">
              <a:lnSpc>
                <a:spcPct val="90000"/>
              </a:lnSpc>
              <a:spcBef>
                <a:spcPts val="500"/>
              </a:spcBef>
              <a:spcAft>
                <a:spcPts val="0"/>
              </a:spcAft>
              <a:buClr>
                <a:schemeClr val="dk1"/>
              </a:buClr>
              <a:buSzPts val="1600"/>
              <a:buNone/>
              <a:defRPr sz="1600"/>
            </a:lvl7pPr>
            <a:lvl8pPr indent="-228600" lvl="7" marL="3657600" algn="ctr">
              <a:lnSpc>
                <a:spcPct val="90000"/>
              </a:lnSpc>
              <a:spcBef>
                <a:spcPts val="500"/>
              </a:spcBef>
              <a:spcAft>
                <a:spcPts val="0"/>
              </a:spcAft>
              <a:buClr>
                <a:schemeClr val="dk1"/>
              </a:buClr>
              <a:buSzPts val="1600"/>
              <a:buNone/>
              <a:defRPr sz="1600"/>
            </a:lvl8pPr>
            <a:lvl9pPr indent="-228600" lvl="8" marL="4114800" algn="ctr">
              <a:lnSpc>
                <a:spcPct val="90000"/>
              </a:lnSpc>
              <a:spcBef>
                <a:spcPts val="500"/>
              </a:spcBef>
              <a:spcAft>
                <a:spcPts val="0"/>
              </a:spcAft>
              <a:buClr>
                <a:schemeClr val="dk1"/>
              </a:buClr>
              <a:buSzPts val="1600"/>
              <a:buNone/>
              <a:defRPr sz="1600"/>
            </a:lvl9pPr>
          </a:lstStyle>
          <a:p/>
        </p:txBody>
      </p:sp>
      <p:pic>
        <p:nvPicPr>
          <p:cNvPr id="15" name="Google Shape;15;p2"/>
          <p:cNvPicPr preferRelativeResize="0"/>
          <p:nvPr/>
        </p:nvPicPr>
        <p:blipFill rotWithShape="1">
          <a:blip r:embed="rId3">
            <a:alphaModFix/>
          </a:blip>
          <a:srcRect b="0" l="0" r="0" t="0"/>
          <a:stretch/>
        </p:blipFill>
        <p:spPr>
          <a:xfrm>
            <a:off x="3799983" y="6468531"/>
            <a:ext cx="4610100" cy="267127"/>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Headers, and 2 Text Columns">
  <p:cSld name="Title, 2 Headers, and 2 Text Columns">
    <p:bg>
      <p:bgPr>
        <a:solidFill>
          <a:schemeClr val="lt1"/>
        </a:solidFill>
      </p:bgPr>
    </p:bg>
    <p:spTree>
      <p:nvGrpSpPr>
        <p:cNvPr id="70" name="Shape 70"/>
        <p:cNvGrpSpPr/>
        <p:nvPr/>
      </p:nvGrpSpPr>
      <p:grpSpPr>
        <a:xfrm>
          <a:off x="0" y="0"/>
          <a:ext cx="0" cy="0"/>
          <a:chOff x="0" y="0"/>
          <a:chExt cx="0" cy="0"/>
        </a:xfrm>
      </p:grpSpPr>
      <p:sp>
        <p:nvSpPr>
          <p:cNvPr id="71" name="Google Shape;71;p11"/>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b="0" i="0" sz="1200" u="none" cap="none" strike="noStrike">
                <a:solidFill>
                  <a:srgbClr val="232F3E"/>
                </a:solidFill>
                <a:latin typeface="Play"/>
                <a:ea typeface="Play"/>
                <a:cs typeface="Play"/>
                <a:sym typeface="Play"/>
              </a:defRPr>
            </a:lvl1pPr>
            <a:lvl2pPr indent="0" lvl="1" marL="0" algn="r">
              <a:spcBef>
                <a:spcPts val="0"/>
              </a:spcBef>
              <a:buNone/>
              <a:defRPr b="0" i="0" sz="1200" u="none" cap="none" strike="noStrike">
                <a:solidFill>
                  <a:srgbClr val="232F3E"/>
                </a:solidFill>
                <a:latin typeface="Play"/>
                <a:ea typeface="Play"/>
                <a:cs typeface="Play"/>
                <a:sym typeface="Play"/>
              </a:defRPr>
            </a:lvl2pPr>
            <a:lvl3pPr indent="0" lvl="2" marL="0" algn="r">
              <a:spcBef>
                <a:spcPts val="0"/>
              </a:spcBef>
              <a:buNone/>
              <a:defRPr b="0" i="0" sz="1200" u="none" cap="none" strike="noStrike">
                <a:solidFill>
                  <a:srgbClr val="232F3E"/>
                </a:solidFill>
                <a:latin typeface="Play"/>
                <a:ea typeface="Play"/>
                <a:cs typeface="Play"/>
                <a:sym typeface="Play"/>
              </a:defRPr>
            </a:lvl3pPr>
            <a:lvl4pPr indent="0" lvl="3" marL="0" algn="r">
              <a:spcBef>
                <a:spcPts val="0"/>
              </a:spcBef>
              <a:buNone/>
              <a:defRPr b="0" i="0" sz="1200" u="none" cap="none" strike="noStrike">
                <a:solidFill>
                  <a:srgbClr val="232F3E"/>
                </a:solidFill>
                <a:latin typeface="Play"/>
                <a:ea typeface="Play"/>
                <a:cs typeface="Play"/>
                <a:sym typeface="Play"/>
              </a:defRPr>
            </a:lvl4pPr>
            <a:lvl5pPr indent="0" lvl="4" marL="0" algn="r">
              <a:spcBef>
                <a:spcPts val="0"/>
              </a:spcBef>
              <a:buNone/>
              <a:defRPr b="0" i="0" sz="1200" u="none" cap="none" strike="noStrike">
                <a:solidFill>
                  <a:srgbClr val="232F3E"/>
                </a:solidFill>
                <a:latin typeface="Play"/>
                <a:ea typeface="Play"/>
                <a:cs typeface="Play"/>
                <a:sym typeface="Play"/>
              </a:defRPr>
            </a:lvl5pPr>
            <a:lvl6pPr indent="0" lvl="5" marL="0" algn="r">
              <a:spcBef>
                <a:spcPts val="0"/>
              </a:spcBef>
              <a:buNone/>
              <a:defRPr b="0" i="0" sz="1200" u="none" cap="none" strike="noStrike">
                <a:solidFill>
                  <a:srgbClr val="232F3E"/>
                </a:solidFill>
                <a:latin typeface="Play"/>
                <a:ea typeface="Play"/>
                <a:cs typeface="Play"/>
                <a:sym typeface="Play"/>
              </a:defRPr>
            </a:lvl6pPr>
            <a:lvl7pPr indent="0" lvl="6" marL="0" algn="r">
              <a:spcBef>
                <a:spcPts val="0"/>
              </a:spcBef>
              <a:buNone/>
              <a:defRPr b="0" i="0" sz="1200" u="none" cap="none" strike="noStrike">
                <a:solidFill>
                  <a:srgbClr val="232F3E"/>
                </a:solidFill>
                <a:latin typeface="Play"/>
                <a:ea typeface="Play"/>
                <a:cs typeface="Play"/>
                <a:sym typeface="Play"/>
              </a:defRPr>
            </a:lvl7pPr>
            <a:lvl8pPr indent="0" lvl="7" marL="0" algn="r">
              <a:spcBef>
                <a:spcPts val="0"/>
              </a:spcBef>
              <a:buNone/>
              <a:defRPr b="0" i="0" sz="1200" u="none" cap="none" strike="noStrike">
                <a:solidFill>
                  <a:srgbClr val="232F3E"/>
                </a:solidFill>
                <a:latin typeface="Play"/>
                <a:ea typeface="Play"/>
                <a:cs typeface="Play"/>
                <a:sym typeface="Play"/>
              </a:defRPr>
            </a:lvl8pPr>
            <a:lvl9pPr indent="0" lvl="8" marL="0" algn="r">
              <a:spcBef>
                <a:spcPts val="0"/>
              </a:spcBef>
              <a:buNone/>
              <a:defRPr b="0" i="0" sz="1200" u="none" cap="none" strike="noStrike">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72" name="Google Shape;72;p11"/>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3" name="Google Shape;73;p11"/>
          <p:cNvSpPr txBox="1"/>
          <p:nvPr>
            <p:ph idx="1" type="body"/>
          </p:nvPr>
        </p:nvSpPr>
        <p:spPr>
          <a:xfrm>
            <a:off x="365760" y="1053311"/>
            <a:ext cx="5669280" cy="440329"/>
          </a:xfrm>
          <a:prstGeom prst="rect">
            <a:avLst/>
          </a:prstGeom>
          <a:solidFill>
            <a:schemeClr val="accent1"/>
          </a:solid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chemeClr val="lt1"/>
              </a:buClr>
              <a:buSzPts val="2400"/>
              <a:buNone/>
              <a:defRPr b="0" sz="2400">
                <a:solidFill>
                  <a:schemeClr val="lt1"/>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 name="Google Shape;74;p11"/>
          <p:cNvSpPr txBox="1"/>
          <p:nvPr>
            <p:ph idx="2" type="body"/>
          </p:nvPr>
        </p:nvSpPr>
        <p:spPr>
          <a:xfrm>
            <a:off x="365760" y="1563624"/>
            <a:ext cx="5669280" cy="4873752"/>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0"/>
              </a:spcBef>
              <a:spcAft>
                <a:spcPts val="0"/>
              </a:spcAft>
              <a:buClr>
                <a:srgbClr val="232F3E"/>
              </a:buClr>
              <a:buSzPts val="2800"/>
              <a:buChar char="•"/>
              <a:defRPr sz="2800">
                <a:solidFill>
                  <a:srgbClr val="232F3E"/>
                </a:solidFill>
                <a:latin typeface="Play"/>
                <a:ea typeface="Play"/>
                <a:cs typeface="Play"/>
                <a:sym typeface="Play"/>
              </a:defRPr>
            </a:lvl1pPr>
            <a:lvl2pPr indent="-381000" lvl="1" marL="914400" algn="l">
              <a:lnSpc>
                <a:spcPct val="100000"/>
              </a:lnSpc>
              <a:spcBef>
                <a:spcPts val="1200"/>
              </a:spcBef>
              <a:spcAft>
                <a:spcPts val="0"/>
              </a:spcAft>
              <a:buClr>
                <a:srgbClr val="232F3E"/>
              </a:buClr>
              <a:buSzPts val="2400"/>
              <a:buChar char="•"/>
              <a:defRPr sz="2400">
                <a:solidFill>
                  <a:srgbClr val="232F3E"/>
                </a:solidFill>
                <a:latin typeface="Play"/>
                <a:ea typeface="Play"/>
                <a:cs typeface="Play"/>
                <a:sym typeface="Play"/>
              </a:defRPr>
            </a:lvl2pPr>
            <a:lvl3pPr indent="-355600" lvl="2" marL="1371600" algn="l">
              <a:lnSpc>
                <a:spcPct val="100000"/>
              </a:lnSpc>
              <a:spcBef>
                <a:spcPts val="1200"/>
              </a:spcBef>
              <a:spcAft>
                <a:spcPts val="0"/>
              </a:spcAft>
              <a:buClr>
                <a:srgbClr val="232F3E"/>
              </a:buClr>
              <a:buSzPts val="2000"/>
              <a:buChar char="•"/>
              <a:defRPr sz="2000">
                <a:solidFill>
                  <a:srgbClr val="232F3E"/>
                </a:solidFill>
                <a:latin typeface="Play"/>
                <a:ea typeface="Play"/>
                <a:cs typeface="Play"/>
                <a:sym typeface="Play"/>
              </a:defRPr>
            </a:lvl3pPr>
            <a:lvl4pPr indent="-342900" lvl="3" marL="1828800" algn="l">
              <a:lnSpc>
                <a:spcPct val="100000"/>
              </a:lnSpc>
              <a:spcBef>
                <a:spcPts val="1200"/>
              </a:spcBef>
              <a:spcAft>
                <a:spcPts val="0"/>
              </a:spcAft>
              <a:buClr>
                <a:srgbClr val="232F3E"/>
              </a:buClr>
              <a:buSzPts val="1800"/>
              <a:buChar char="•"/>
              <a:defRPr sz="1800">
                <a:solidFill>
                  <a:srgbClr val="232F3E"/>
                </a:solidFill>
                <a:latin typeface="Play"/>
                <a:ea typeface="Play"/>
                <a:cs typeface="Play"/>
                <a:sym typeface="Play"/>
              </a:defRPr>
            </a:lvl4pPr>
            <a:lvl5pPr indent="-342900" lvl="4" marL="2286000" algn="l">
              <a:lnSpc>
                <a:spcPct val="100000"/>
              </a:lnSpc>
              <a:spcBef>
                <a:spcPts val="1200"/>
              </a:spcBef>
              <a:spcAft>
                <a:spcPts val="0"/>
              </a:spcAft>
              <a:buClr>
                <a:srgbClr val="232F3E"/>
              </a:buClr>
              <a:buSzPts val="1800"/>
              <a:buChar char="•"/>
              <a:defRPr sz="1800">
                <a:solidFill>
                  <a:srgbClr val="232F3E"/>
                </a:solidFill>
                <a:latin typeface="Play"/>
                <a:ea typeface="Play"/>
                <a:cs typeface="Play"/>
                <a:sym typeface="Play"/>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 name="Google Shape;75;p11"/>
          <p:cNvSpPr txBox="1"/>
          <p:nvPr>
            <p:ph idx="3" type="body"/>
          </p:nvPr>
        </p:nvSpPr>
        <p:spPr>
          <a:xfrm>
            <a:off x="6163056" y="1053311"/>
            <a:ext cx="5669280" cy="440329"/>
          </a:xfrm>
          <a:prstGeom prst="rect">
            <a:avLst/>
          </a:prstGeom>
          <a:solidFill>
            <a:schemeClr val="accent1"/>
          </a:solid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chemeClr val="lt1"/>
              </a:buClr>
              <a:buSzPts val="2400"/>
              <a:buNone/>
              <a:defRPr b="0" sz="2400">
                <a:solidFill>
                  <a:schemeClr val="lt1"/>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 name="Google Shape;76;p11"/>
          <p:cNvSpPr txBox="1"/>
          <p:nvPr>
            <p:ph idx="4" type="body"/>
          </p:nvPr>
        </p:nvSpPr>
        <p:spPr>
          <a:xfrm>
            <a:off x="6163056" y="1563624"/>
            <a:ext cx="5669280" cy="4873752"/>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0"/>
              </a:spcBef>
              <a:spcAft>
                <a:spcPts val="0"/>
              </a:spcAft>
              <a:buClr>
                <a:srgbClr val="232F3E"/>
              </a:buClr>
              <a:buSzPts val="2800"/>
              <a:buChar char="•"/>
              <a:defRPr sz="2800">
                <a:solidFill>
                  <a:srgbClr val="232F3E"/>
                </a:solidFill>
                <a:latin typeface="Play"/>
                <a:ea typeface="Play"/>
                <a:cs typeface="Play"/>
                <a:sym typeface="Play"/>
              </a:defRPr>
            </a:lvl1pPr>
            <a:lvl2pPr indent="-381000" lvl="1" marL="914400" algn="l">
              <a:lnSpc>
                <a:spcPct val="100000"/>
              </a:lnSpc>
              <a:spcBef>
                <a:spcPts val="1200"/>
              </a:spcBef>
              <a:spcAft>
                <a:spcPts val="0"/>
              </a:spcAft>
              <a:buClr>
                <a:srgbClr val="232F3E"/>
              </a:buClr>
              <a:buSzPts val="2400"/>
              <a:buChar char="•"/>
              <a:defRPr sz="2400">
                <a:solidFill>
                  <a:srgbClr val="232F3E"/>
                </a:solidFill>
                <a:latin typeface="Play"/>
                <a:ea typeface="Play"/>
                <a:cs typeface="Play"/>
                <a:sym typeface="Play"/>
              </a:defRPr>
            </a:lvl2pPr>
            <a:lvl3pPr indent="-355600" lvl="2" marL="1371600" algn="l">
              <a:lnSpc>
                <a:spcPct val="100000"/>
              </a:lnSpc>
              <a:spcBef>
                <a:spcPts val="1200"/>
              </a:spcBef>
              <a:spcAft>
                <a:spcPts val="0"/>
              </a:spcAft>
              <a:buClr>
                <a:srgbClr val="232F3E"/>
              </a:buClr>
              <a:buSzPts val="2000"/>
              <a:buChar char="•"/>
              <a:defRPr sz="2000">
                <a:solidFill>
                  <a:srgbClr val="232F3E"/>
                </a:solidFill>
                <a:latin typeface="Play"/>
                <a:ea typeface="Play"/>
                <a:cs typeface="Play"/>
                <a:sym typeface="Play"/>
              </a:defRPr>
            </a:lvl3pPr>
            <a:lvl4pPr indent="-342900" lvl="3" marL="1828800" algn="l">
              <a:lnSpc>
                <a:spcPct val="100000"/>
              </a:lnSpc>
              <a:spcBef>
                <a:spcPts val="1200"/>
              </a:spcBef>
              <a:spcAft>
                <a:spcPts val="0"/>
              </a:spcAft>
              <a:buClr>
                <a:srgbClr val="232F3E"/>
              </a:buClr>
              <a:buSzPts val="1800"/>
              <a:buChar char="•"/>
              <a:defRPr sz="1800">
                <a:solidFill>
                  <a:srgbClr val="232F3E"/>
                </a:solidFill>
                <a:latin typeface="Play"/>
                <a:ea typeface="Play"/>
                <a:cs typeface="Play"/>
                <a:sym typeface="Play"/>
              </a:defRPr>
            </a:lvl4pPr>
            <a:lvl5pPr indent="-342900" lvl="4" marL="2286000" algn="l">
              <a:lnSpc>
                <a:spcPct val="100000"/>
              </a:lnSpc>
              <a:spcBef>
                <a:spcPts val="1200"/>
              </a:spcBef>
              <a:spcAft>
                <a:spcPts val="0"/>
              </a:spcAft>
              <a:buClr>
                <a:srgbClr val="232F3E"/>
              </a:buClr>
              <a:buSzPts val="1800"/>
              <a:buChar char="•"/>
              <a:defRPr sz="1800">
                <a:solidFill>
                  <a:srgbClr val="232F3E"/>
                </a:solidFill>
                <a:latin typeface="Play"/>
                <a:ea typeface="Play"/>
                <a:cs typeface="Play"/>
                <a:sym typeface="Play"/>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Pictures, 2 Headers, and 2 Text Columns">
  <p:cSld name="Title, 2 Pictures, 2 Headers, and 2 Text Columns">
    <p:bg>
      <p:bgPr>
        <a:solidFill>
          <a:schemeClr val="lt1"/>
        </a:solidFill>
      </p:bgPr>
    </p:bg>
    <p:spTree>
      <p:nvGrpSpPr>
        <p:cNvPr id="77" name="Shape 77"/>
        <p:cNvGrpSpPr/>
        <p:nvPr/>
      </p:nvGrpSpPr>
      <p:grpSpPr>
        <a:xfrm>
          <a:off x="0" y="0"/>
          <a:ext cx="0" cy="0"/>
          <a:chOff x="0" y="0"/>
          <a:chExt cx="0" cy="0"/>
        </a:xfrm>
      </p:grpSpPr>
      <p:pic>
        <p:nvPicPr>
          <p:cNvPr id="78" name="Google Shape;78;p12"/>
          <p:cNvPicPr preferRelativeResize="0"/>
          <p:nvPr/>
        </p:nvPicPr>
        <p:blipFill rotWithShape="1">
          <a:blip r:embed="rId2">
            <a:alphaModFix/>
          </a:blip>
          <a:srcRect b="0" l="0" r="0" t="0"/>
          <a:stretch/>
        </p:blipFill>
        <p:spPr>
          <a:xfrm>
            <a:off x="365759" y="1028377"/>
            <a:ext cx="11484864" cy="45720"/>
          </a:xfrm>
          <a:prstGeom prst="rect">
            <a:avLst/>
          </a:prstGeom>
          <a:noFill/>
          <a:ln>
            <a:noFill/>
          </a:ln>
        </p:spPr>
      </p:pic>
      <p:sp>
        <p:nvSpPr>
          <p:cNvPr id="79" name="Google Shape;79;p12"/>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b="0" i="0" sz="1200" u="none" cap="none" strike="noStrike">
                <a:solidFill>
                  <a:srgbClr val="232F3E"/>
                </a:solidFill>
                <a:latin typeface="Play"/>
                <a:ea typeface="Play"/>
                <a:cs typeface="Play"/>
                <a:sym typeface="Play"/>
              </a:defRPr>
            </a:lvl1pPr>
            <a:lvl2pPr indent="0" lvl="1" marL="0" algn="r">
              <a:spcBef>
                <a:spcPts val="0"/>
              </a:spcBef>
              <a:buNone/>
              <a:defRPr b="0" i="0" sz="1200" u="none" cap="none" strike="noStrike">
                <a:solidFill>
                  <a:srgbClr val="232F3E"/>
                </a:solidFill>
                <a:latin typeface="Play"/>
                <a:ea typeface="Play"/>
                <a:cs typeface="Play"/>
                <a:sym typeface="Play"/>
              </a:defRPr>
            </a:lvl2pPr>
            <a:lvl3pPr indent="0" lvl="2" marL="0" algn="r">
              <a:spcBef>
                <a:spcPts val="0"/>
              </a:spcBef>
              <a:buNone/>
              <a:defRPr b="0" i="0" sz="1200" u="none" cap="none" strike="noStrike">
                <a:solidFill>
                  <a:srgbClr val="232F3E"/>
                </a:solidFill>
                <a:latin typeface="Play"/>
                <a:ea typeface="Play"/>
                <a:cs typeface="Play"/>
                <a:sym typeface="Play"/>
              </a:defRPr>
            </a:lvl3pPr>
            <a:lvl4pPr indent="0" lvl="3" marL="0" algn="r">
              <a:spcBef>
                <a:spcPts val="0"/>
              </a:spcBef>
              <a:buNone/>
              <a:defRPr b="0" i="0" sz="1200" u="none" cap="none" strike="noStrike">
                <a:solidFill>
                  <a:srgbClr val="232F3E"/>
                </a:solidFill>
                <a:latin typeface="Play"/>
                <a:ea typeface="Play"/>
                <a:cs typeface="Play"/>
                <a:sym typeface="Play"/>
              </a:defRPr>
            </a:lvl4pPr>
            <a:lvl5pPr indent="0" lvl="4" marL="0" algn="r">
              <a:spcBef>
                <a:spcPts val="0"/>
              </a:spcBef>
              <a:buNone/>
              <a:defRPr b="0" i="0" sz="1200" u="none" cap="none" strike="noStrike">
                <a:solidFill>
                  <a:srgbClr val="232F3E"/>
                </a:solidFill>
                <a:latin typeface="Play"/>
                <a:ea typeface="Play"/>
                <a:cs typeface="Play"/>
                <a:sym typeface="Play"/>
              </a:defRPr>
            </a:lvl5pPr>
            <a:lvl6pPr indent="0" lvl="5" marL="0" algn="r">
              <a:spcBef>
                <a:spcPts val="0"/>
              </a:spcBef>
              <a:buNone/>
              <a:defRPr b="0" i="0" sz="1200" u="none" cap="none" strike="noStrike">
                <a:solidFill>
                  <a:srgbClr val="232F3E"/>
                </a:solidFill>
                <a:latin typeface="Play"/>
                <a:ea typeface="Play"/>
                <a:cs typeface="Play"/>
                <a:sym typeface="Play"/>
              </a:defRPr>
            </a:lvl6pPr>
            <a:lvl7pPr indent="0" lvl="6" marL="0" algn="r">
              <a:spcBef>
                <a:spcPts val="0"/>
              </a:spcBef>
              <a:buNone/>
              <a:defRPr b="0" i="0" sz="1200" u="none" cap="none" strike="noStrike">
                <a:solidFill>
                  <a:srgbClr val="232F3E"/>
                </a:solidFill>
                <a:latin typeface="Play"/>
                <a:ea typeface="Play"/>
                <a:cs typeface="Play"/>
                <a:sym typeface="Play"/>
              </a:defRPr>
            </a:lvl7pPr>
            <a:lvl8pPr indent="0" lvl="7" marL="0" algn="r">
              <a:spcBef>
                <a:spcPts val="0"/>
              </a:spcBef>
              <a:buNone/>
              <a:defRPr b="0" i="0" sz="1200" u="none" cap="none" strike="noStrike">
                <a:solidFill>
                  <a:srgbClr val="232F3E"/>
                </a:solidFill>
                <a:latin typeface="Play"/>
                <a:ea typeface="Play"/>
                <a:cs typeface="Play"/>
                <a:sym typeface="Play"/>
              </a:defRPr>
            </a:lvl8pPr>
            <a:lvl9pPr indent="0" lvl="8" marL="0" algn="r">
              <a:spcBef>
                <a:spcPts val="0"/>
              </a:spcBef>
              <a:buNone/>
              <a:defRPr b="0" i="0" sz="1200" u="none" cap="none" strike="noStrike">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80" name="Google Shape;80;p12"/>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1" name="Google Shape;81;p12"/>
          <p:cNvSpPr/>
          <p:nvPr>
            <p:ph idx="2" type="pic"/>
          </p:nvPr>
        </p:nvSpPr>
        <p:spPr>
          <a:xfrm>
            <a:off x="2057400" y="1097280"/>
            <a:ext cx="2286000" cy="2286000"/>
          </a:xfrm>
          <a:prstGeom prst="rect">
            <a:avLst/>
          </a:prstGeom>
          <a:noFill/>
          <a:ln>
            <a:noFill/>
          </a:ln>
        </p:spPr>
      </p:sp>
      <p:sp>
        <p:nvSpPr>
          <p:cNvPr id="82" name="Google Shape;82;p12"/>
          <p:cNvSpPr txBox="1"/>
          <p:nvPr>
            <p:ph idx="1" type="body"/>
          </p:nvPr>
        </p:nvSpPr>
        <p:spPr>
          <a:xfrm>
            <a:off x="365760" y="3438144"/>
            <a:ext cx="5669280" cy="440329"/>
          </a:xfrm>
          <a:prstGeom prst="rect">
            <a:avLst/>
          </a:prstGeom>
          <a:solidFill>
            <a:schemeClr val="accent1"/>
          </a:solid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chemeClr val="lt1"/>
              </a:buClr>
              <a:buSzPts val="2400"/>
              <a:buNone/>
              <a:defRPr b="0" sz="2400">
                <a:solidFill>
                  <a:schemeClr val="lt1"/>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 name="Google Shape;83;p12"/>
          <p:cNvSpPr txBox="1"/>
          <p:nvPr>
            <p:ph idx="3" type="body"/>
          </p:nvPr>
        </p:nvSpPr>
        <p:spPr>
          <a:xfrm>
            <a:off x="365760" y="3895344"/>
            <a:ext cx="5669280" cy="2551176"/>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0"/>
              </a:spcBef>
              <a:spcAft>
                <a:spcPts val="0"/>
              </a:spcAft>
              <a:buClr>
                <a:srgbClr val="232F3E"/>
              </a:buClr>
              <a:buSzPts val="2800"/>
              <a:buChar char="•"/>
              <a:defRPr sz="2800">
                <a:solidFill>
                  <a:srgbClr val="232F3E"/>
                </a:solidFill>
                <a:latin typeface="Play"/>
                <a:ea typeface="Play"/>
                <a:cs typeface="Play"/>
                <a:sym typeface="Play"/>
              </a:defRPr>
            </a:lvl1pPr>
            <a:lvl2pPr indent="-381000" lvl="1" marL="914400" algn="l">
              <a:lnSpc>
                <a:spcPct val="100000"/>
              </a:lnSpc>
              <a:spcBef>
                <a:spcPts val="600"/>
              </a:spcBef>
              <a:spcAft>
                <a:spcPts val="0"/>
              </a:spcAft>
              <a:buClr>
                <a:srgbClr val="232F3E"/>
              </a:buClr>
              <a:buSzPts val="2400"/>
              <a:buChar char="•"/>
              <a:defRPr sz="2400">
                <a:solidFill>
                  <a:srgbClr val="232F3E"/>
                </a:solidFill>
                <a:latin typeface="Play"/>
                <a:ea typeface="Play"/>
                <a:cs typeface="Play"/>
                <a:sym typeface="Play"/>
              </a:defRPr>
            </a:lvl2pPr>
            <a:lvl3pPr indent="-355600" lvl="2" marL="1371600" algn="l">
              <a:lnSpc>
                <a:spcPct val="100000"/>
              </a:lnSpc>
              <a:spcBef>
                <a:spcPts val="600"/>
              </a:spcBef>
              <a:spcAft>
                <a:spcPts val="0"/>
              </a:spcAft>
              <a:buClr>
                <a:srgbClr val="232F3E"/>
              </a:buClr>
              <a:buSzPts val="2000"/>
              <a:buChar char="•"/>
              <a:defRPr sz="2000">
                <a:solidFill>
                  <a:srgbClr val="232F3E"/>
                </a:solidFill>
                <a:latin typeface="Play"/>
                <a:ea typeface="Play"/>
                <a:cs typeface="Play"/>
                <a:sym typeface="Play"/>
              </a:defRPr>
            </a:lvl3pPr>
            <a:lvl4pPr indent="-342900" lvl="3" marL="1828800" algn="l">
              <a:lnSpc>
                <a:spcPct val="100000"/>
              </a:lnSpc>
              <a:spcBef>
                <a:spcPts val="600"/>
              </a:spcBef>
              <a:spcAft>
                <a:spcPts val="0"/>
              </a:spcAft>
              <a:buClr>
                <a:srgbClr val="232F3E"/>
              </a:buClr>
              <a:buSzPts val="1800"/>
              <a:buChar char="•"/>
              <a:defRPr sz="1800">
                <a:solidFill>
                  <a:srgbClr val="232F3E"/>
                </a:solidFill>
                <a:latin typeface="Play"/>
                <a:ea typeface="Play"/>
                <a:cs typeface="Play"/>
                <a:sym typeface="Play"/>
              </a:defRPr>
            </a:lvl4pPr>
            <a:lvl5pPr indent="-342900" lvl="4" marL="2286000" algn="l">
              <a:lnSpc>
                <a:spcPct val="100000"/>
              </a:lnSpc>
              <a:spcBef>
                <a:spcPts val="600"/>
              </a:spcBef>
              <a:spcAft>
                <a:spcPts val="0"/>
              </a:spcAft>
              <a:buClr>
                <a:srgbClr val="232F3E"/>
              </a:buClr>
              <a:buSzPts val="1800"/>
              <a:buChar char="•"/>
              <a:defRPr sz="1800">
                <a:solidFill>
                  <a:srgbClr val="232F3E"/>
                </a:solidFill>
                <a:latin typeface="Play"/>
                <a:ea typeface="Play"/>
                <a:cs typeface="Play"/>
                <a:sym typeface="Play"/>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 name="Google Shape;84;p12"/>
          <p:cNvSpPr/>
          <p:nvPr>
            <p:ph idx="4" type="pic"/>
          </p:nvPr>
        </p:nvSpPr>
        <p:spPr>
          <a:xfrm>
            <a:off x="7891272" y="1097280"/>
            <a:ext cx="2286000" cy="2286000"/>
          </a:xfrm>
          <a:prstGeom prst="rect">
            <a:avLst/>
          </a:prstGeom>
          <a:noFill/>
          <a:ln>
            <a:noFill/>
          </a:ln>
        </p:spPr>
      </p:sp>
      <p:sp>
        <p:nvSpPr>
          <p:cNvPr id="85" name="Google Shape;85;p12"/>
          <p:cNvSpPr txBox="1"/>
          <p:nvPr>
            <p:ph idx="5" type="body"/>
          </p:nvPr>
        </p:nvSpPr>
        <p:spPr>
          <a:xfrm>
            <a:off x="6163056" y="3438144"/>
            <a:ext cx="5669280" cy="440329"/>
          </a:xfrm>
          <a:prstGeom prst="rect">
            <a:avLst/>
          </a:prstGeom>
          <a:solidFill>
            <a:schemeClr val="accent1"/>
          </a:solid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chemeClr val="lt1"/>
              </a:buClr>
              <a:buSzPts val="2400"/>
              <a:buNone/>
              <a:defRPr b="0" sz="2400">
                <a:solidFill>
                  <a:schemeClr val="lt1"/>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 name="Google Shape;86;p12"/>
          <p:cNvSpPr txBox="1"/>
          <p:nvPr>
            <p:ph idx="6" type="body"/>
          </p:nvPr>
        </p:nvSpPr>
        <p:spPr>
          <a:xfrm>
            <a:off x="6163056" y="3895344"/>
            <a:ext cx="5669280" cy="2551176"/>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0"/>
              </a:spcBef>
              <a:spcAft>
                <a:spcPts val="0"/>
              </a:spcAft>
              <a:buClr>
                <a:srgbClr val="232F3E"/>
              </a:buClr>
              <a:buSzPts val="2800"/>
              <a:buChar char="•"/>
              <a:defRPr sz="2800">
                <a:solidFill>
                  <a:srgbClr val="232F3E"/>
                </a:solidFill>
                <a:latin typeface="Play"/>
                <a:ea typeface="Play"/>
                <a:cs typeface="Play"/>
                <a:sym typeface="Play"/>
              </a:defRPr>
            </a:lvl1pPr>
            <a:lvl2pPr indent="-381000" lvl="1" marL="914400" algn="l">
              <a:lnSpc>
                <a:spcPct val="100000"/>
              </a:lnSpc>
              <a:spcBef>
                <a:spcPts val="600"/>
              </a:spcBef>
              <a:spcAft>
                <a:spcPts val="0"/>
              </a:spcAft>
              <a:buClr>
                <a:srgbClr val="232F3E"/>
              </a:buClr>
              <a:buSzPts val="2400"/>
              <a:buChar char="•"/>
              <a:defRPr sz="2400">
                <a:solidFill>
                  <a:srgbClr val="232F3E"/>
                </a:solidFill>
                <a:latin typeface="Play"/>
                <a:ea typeface="Play"/>
                <a:cs typeface="Play"/>
                <a:sym typeface="Play"/>
              </a:defRPr>
            </a:lvl2pPr>
            <a:lvl3pPr indent="-355600" lvl="2" marL="1371600" algn="l">
              <a:lnSpc>
                <a:spcPct val="100000"/>
              </a:lnSpc>
              <a:spcBef>
                <a:spcPts val="600"/>
              </a:spcBef>
              <a:spcAft>
                <a:spcPts val="0"/>
              </a:spcAft>
              <a:buClr>
                <a:srgbClr val="232F3E"/>
              </a:buClr>
              <a:buSzPts val="2000"/>
              <a:buChar char="•"/>
              <a:defRPr sz="2000">
                <a:solidFill>
                  <a:srgbClr val="232F3E"/>
                </a:solidFill>
                <a:latin typeface="Play"/>
                <a:ea typeface="Play"/>
                <a:cs typeface="Play"/>
                <a:sym typeface="Play"/>
              </a:defRPr>
            </a:lvl3pPr>
            <a:lvl4pPr indent="-342900" lvl="3" marL="1828800" algn="l">
              <a:lnSpc>
                <a:spcPct val="100000"/>
              </a:lnSpc>
              <a:spcBef>
                <a:spcPts val="600"/>
              </a:spcBef>
              <a:spcAft>
                <a:spcPts val="0"/>
              </a:spcAft>
              <a:buClr>
                <a:srgbClr val="232F3E"/>
              </a:buClr>
              <a:buSzPts val="1800"/>
              <a:buChar char="•"/>
              <a:defRPr sz="1800">
                <a:solidFill>
                  <a:srgbClr val="232F3E"/>
                </a:solidFill>
                <a:latin typeface="Play"/>
                <a:ea typeface="Play"/>
                <a:cs typeface="Play"/>
                <a:sym typeface="Play"/>
              </a:defRPr>
            </a:lvl4pPr>
            <a:lvl5pPr indent="-342900" lvl="4" marL="2286000" algn="l">
              <a:lnSpc>
                <a:spcPct val="100000"/>
              </a:lnSpc>
              <a:spcBef>
                <a:spcPts val="600"/>
              </a:spcBef>
              <a:spcAft>
                <a:spcPts val="0"/>
              </a:spcAft>
              <a:buClr>
                <a:srgbClr val="232F3E"/>
              </a:buClr>
              <a:buSzPts val="1800"/>
              <a:buChar char="•"/>
              <a:defRPr sz="1800">
                <a:solidFill>
                  <a:srgbClr val="232F3E"/>
                </a:solidFill>
                <a:latin typeface="Play"/>
                <a:ea typeface="Play"/>
                <a:cs typeface="Play"/>
                <a:sym typeface="Play"/>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rvice Introduction Option 1" type="picTx">
  <p:cSld name="PICTURE_WITH_CAPTION_TEXT">
    <p:bg>
      <p:bgPr>
        <a:solidFill>
          <a:schemeClr val="lt1"/>
        </a:solidFill>
      </p:bgPr>
    </p:bg>
    <p:spTree>
      <p:nvGrpSpPr>
        <p:cNvPr id="87" name="Shape 87"/>
        <p:cNvGrpSpPr/>
        <p:nvPr/>
      </p:nvGrpSpPr>
      <p:grpSpPr>
        <a:xfrm>
          <a:off x="0" y="0"/>
          <a:ext cx="0" cy="0"/>
          <a:chOff x="0" y="0"/>
          <a:chExt cx="0" cy="0"/>
        </a:xfrm>
      </p:grpSpPr>
      <p:grpSp>
        <p:nvGrpSpPr>
          <p:cNvPr id="88" name="Google Shape;88;p13"/>
          <p:cNvGrpSpPr/>
          <p:nvPr/>
        </p:nvGrpSpPr>
        <p:grpSpPr>
          <a:xfrm>
            <a:off x="365759" y="1028377"/>
            <a:ext cx="11484864" cy="5509260"/>
            <a:chOff x="365759" y="1028377"/>
            <a:chExt cx="11484864" cy="5509260"/>
          </a:xfrm>
        </p:grpSpPr>
        <p:pic>
          <p:nvPicPr>
            <p:cNvPr id="89" name="Google Shape;89;p13"/>
            <p:cNvPicPr preferRelativeResize="0"/>
            <p:nvPr/>
          </p:nvPicPr>
          <p:blipFill rotWithShape="1">
            <a:blip r:embed="rId2">
              <a:alphaModFix/>
            </a:blip>
            <a:srcRect b="0" l="0" r="0" t="0"/>
            <a:stretch/>
          </p:blipFill>
          <p:spPr>
            <a:xfrm>
              <a:off x="365759" y="1028377"/>
              <a:ext cx="11484864" cy="45720"/>
            </a:xfrm>
            <a:prstGeom prst="rect">
              <a:avLst/>
            </a:prstGeom>
            <a:noFill/>
            <a:ln>
              <a:noFill/>
            </a:ln>
          </p:spPr>
        </p:pic>
        <p:pic>
          <p:nvPicPr>
            <p:cNvPr id="90" name="Google Shape;90;p13"/>
            <p:cNvPicPr preferRelativeResize="0"/>
            <p:nvPr/>
          </p:nvPicPr>
          <p:blipFill rotWithShape="1">
            <a:blip r:embed="rId3">
              <a:alphaModFix/>
            </a:blip>
            <a:srcRect b="0" l="0" r="0" t="0"/>
            <a:stretch/>
          </p:blipFill>
          <p:spPr>
            <a:xfrm rot="5400000">
              <a:off x="224043" y="3771577"/>
              <a:ext cx="5486400" cy="45720"/>
            </a:xfrm>
            <a:prstGeom prst="rect">
              <a:avLst/>
            </a:prstGeom>
            <a:noFill/>
            <a:ln>
              <a:noFill/>
            </a:ln>
          </p:spPr>
        </p:pic>
      </p:grpSp>
      <p:sp>
        <p:nvSpPr>
          <p:cNvPr id="91" name="Google Shape;91;p13"/>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b="0" i="0" sz="1200" u="none" cap="none" strike="noStrike">
                <a:solidFill>
                  <a:srgbClr val="232F3E"/>
                </a:solidFill>
                <a:latin typeface="Play"/>
                <a:ea typeface="Play"/>
                <a:cs typeface="Play"/>
                <a:sym typeface="Play"/>
              </a:defRPr>
            </a:lvl1pPr>
            <a:lvl2pPr indent="0" lvl="1" marL="0" algn="r">
              <a:spcBef>
                <a:spcPts val="0"/>
              </a:spcBef>
              <a:buNone/>
              <a:defRPr b="0" i="0" sz="1200" u="none" cap="none" strike="noStrike">
                <a:solidFill>
                  <a:srgbClr val="232F3E"/>
                </a:solidFill>
                <a:latin typeface="Play"/>
                <a:ea typeface="Play"/>
                <a:cs typeface="Play"/>
                <a:sym typeface="Play"/>
              </a:defRPr>
            </a:lvl2pPr>
            <a:lvl3pPr indent="0" lvl="2" marL="0" algn="r">
              <a:spcBef>
                <a:spcPts val="0"/>
              </a:spcBef>
              <a:buNone/>
              <a:defRPr b="0" i="0" sz="1200" u="none" cap="none" strike="noStrike">
                <a:solidFill>
                  <a:srgbClr val="232F3E"/>
                </a:solidFill>
                <a:latin typeface="Play"/>
                <a:ea typeface="Play"/>
                <a:cs typeface="Play"/>
                <a:sym typeface="Play"/>
              </a:defRPr>
            </a:lvl3pPr>
            <a:lvl4pPr indent="0" lvl="3" marL="0" algn="r">
              <a:spcBef>
                <a:spcPts val="0"/>
              </a:spcBef>
              <a:buNone/>
              <a:defRPr b="0" i="0" sz="1200" u="none" cap="none" strike="noStrike">
                <a:solidFill>
                  <a:srgbClr val="232F3E"/>
                </a:solidFill>
                <a:latin typeface="Play"/>
                <a:ea typeface="Play"/>
                <a:cs typeface="Play"/>
                <a:sym typeface="Play"/>
              </a:defRPr>
            </a:lvl4pPr>
            <a:lvl5pPr indent="0" lvl="4" marL="0" algn="r">
              <a:spcBef>
                <a:spcPts val="0"/>
              </a:spcBef>
              <a:buNone/>
              <a:defRPr b="0" i="0" sz="1200" u="none" cap="none" strike="noStrike">
                <a:solidFill>
                  <a:srgbClr val="232F3E"/>
                </a:solidFill>
                <a:latin typeface="Play"/>
                <a:ea typeface="Play"/>
                <a:cs typeface="Play"/>
                <a:sym typeface="Play"/>
              </a:defRPr>
            </a:lvl5pPr>
            <a:lvl6pPr indent="0" lvl="5" marL="0" algn="r">
              <a:spcBef>
                <a:spcPts val="0"/>
              </a:spcBef>
              <a:buNone/>
              <a:defRPr b="0" i="0" sz="1200" u="none" cap="none" strike="noStrike">
                <a:solidFill>
                  <a:srgbClr val="232F3E"/>
                </a:solidFill>
                <a:latin typeface="Play"/>
                <a:ea typeface="Play"/>
                <a:cs typeface="Play"/>
                <a:sym typeface="Play"/>
              </a:defRPr>
            </a:lvl6pPr>
            <a:lvl7pPr indent="0" lvl="6" marL="0" algn="r">
              <a:spcBef>
                <a:spcPts val="0"/>
              </a:spcBef>
              <a:buNone/>
              <a:defRPr b="0" i="0" sz="1200" u="none" cap="none" strike="noStrike">
                <a:solidFill>
                  <a:srgbClr val="232F3E"/>
                </a:solidFill>
                <a:latin typeface="Play"/>
                <a:ea typeface="Play"/>
                <a:cs typeface="Play"/>
                <a:sym typeface="Play"/>
              </a:defRPr>
            </a:lvl7pPr>
            <a:lvl8pPr indent="0" lvl="7" marL="0" algn="r">
              <a:spcBef>
                <a:spcPts val="0"/>
              </a:spcBef>
              <a:buNone/>
              <a:defRPr b="0" i="0" sz="1200" u="none" cap="none" strike="noStrike">
                <a:solidFill>
                  <a:srgbClr val="232F3E"/>
                </a:solidFill>
                <a:latin typeface="Play"/>
                <a:ea typeface="Play"/>
                <a:cs typeface="Play"/>
                <a:sym typeface="Play"/>
              </a:defRPr>
            </a:lvl8pPr>
            <a:lvl9pPr indent="0" lvl="8" marL="0" algn="r">
              <a:spcBef>
                <a:spcPts val="0"/>
              </a:spcBef>
              <a:buNone/>
              <a:defRPr b="0" i="0" sz="1200" u="none" cap="none" strike="noStrike">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92" name="Google Shape;92;p13"/>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3" name="Google Shape;93;p13"/>
          <p:cNvSpPr/>
          <p:nvPr>
            <p:ph idx="2" type="pic"/>
          </p:nvPr>
        </p:nvSpPr>
        <p:spPr>
          <a:xfrm>
            <a:off x="531884" y="2182807"/>
            <a:ext cx="2286000" cy="2286000"/>
          </a:xfrm>
          <a:prstGeom prst="rect">
            <a:avLst/>
          </a:prstGeom>
          <a:noFill/>
          <a:ln>
            <a:noFill/>
          </a:ln>
        </p:spPr>
      </p:sp>
      <p:sp>
        <p:nvSpPr>
          <p:cNvPr id="94" name="Google Shape;94;p13"/>
          <p:cNvSpPr txBox="1"/>
          <p:nvPr>
            <p:ph idx="1" type="body"/>
          </p:nvPr>
        </p:nvSpPr>
        <p:spPr>
          <a:xfrm>
            <a:off x="531884" y="4508261"/>
            <a:ext cx="2286001" cy="914400"/>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0"/>
              </a:spcBef>
              <a:spcAft>
                <a:spcPts val="0"/>
              </a:spcAft>
              <a:buClr>
                <a:srgbClr val="232F3E"/>
              </a:buClr>
              <a:buSzPts val="2000"/>
              <a:buNone/>
              <a:defRPr sz="2000">
                <a:solidFill>
                  <a:srgbClr val="232F3E"/>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5" name="Google Shape;95;p13"/>
          <p:cNvSpPr txBox="1"/>
          <p:nvPr>
            <p:ph idx="3" type="body"/>
          </p:nvPr>
        </p:nvSpPr>
        <p:spPr>
          <a:xfrm>
            <a:off x="3118104" y="1097280"/>
            <a:ext cx="8714232" cy="5330952"/>
          </a:xfrm>
          <a:prstGeom prst="rect">
            <a:avLst/>
          </a:prstGeom>
          <a:noFill/>
          <a:ln>
            <a:noFill/>
          </a:ln>
        </p:spPr>
        <p:txBody>
          <a:bodyPr anchorCtr="0" anchor="ctr" bIns="45700" lIns="91425" spcFirstLastPara="1" rIns="91425" wrap="square" tIns="45700">
            <a:normAutofit/>
          </a:bodyPr>
          <a:lstStyle>
            <a:lvl1pPr indent="-431800" lvl="0" marL="457200" algn="l">
              <a:lnSpc>
                <a:spcPct val="100000"/>
              </a:lnSpc>
              <a:spcBef>
                <a:spcPts val="0"/>
              </a:spcBef>
              <a:spcAft>
                <a:spcPts val="0"/>
              </a:spcAft>
              <a:buClr>
                <a:srgbClr val="232F3E"/>
              </a:buClr>
              <a:buSzPts val="3200"/>
              <a:buChar char="•"/>
              <a:defRPr sz="3200">
                <a:solidFill>
                  <a:srgbClr val="232F3E"/>
                </a:solidFill>
              </a:defRPr>
            </a:lvl1pPr>
            <a:lvl2pPr indent="-406400" lvl="1" marL="914400" algn="l">
              <a:lnSpc>
                <a:spcPct val="100000"/>
              </a:lnSpc>
              <a:spcBef>
                <a:spcPts val="1200"/>
              </a:spcBef>
              <a:spcAft>
                <a:spcPts val="0"/>
              </a:spcAft>
              <a:buClr>
                <a:srgbClr val="232F3E"/>
              </a:buClr>
              <a:buSzPts val="2800"/>
              <a:buChar char="•"/>
              <a:defRPr sz="2800">
                <a:solidFill>
                  <a:srgbClr val="232F3E"/>
                </a:solidFill>
              </a:defRPr>
            </a:lvl2pPr>
            <a:lvl3pPr indent="-381000" lvl="2" marL="1371600" algn="l">
              <a:lnSpc>
                <a:spcPct val="100000"/>
              </a:lnSpc>
              <a:spcBef>
                <a:spcPts val="1200"/>
              </a:spcBef>
              <a:spcAft>
                <a:spcPts val="0"/>
              </a:spcAft>
              <a:buClr>
                <a:srgbClr val="232F3E"/>
              </a:buClr>
              <a:buSzPts val="2400"/>
              <a:buChar char="•"/>
              <a:defRPr sz="2400">
                <a:solidFill>
                  <a:srgbClr val="232F3E"/>
                </a:solidFill>
              </a:defRPr>
            </a:lvl3pPr>
            <a:lvl4pPr indent="-355600" lvl="3" marL="1828800" algn="l">
              <a:lnSpc>
                <a:spcPct val="100000"/>
              </a:lnSpc>
              <a:spcBef>
                <a:spcPts val="1200"/>
              </a:spcBef>
              <a:spcAft>
                <a:spcPts val="0"/>
              </a:spcAft>
              <a:buClr>
                <a:srgbClr val="232F3E"/>
              </a:buClr>
              <a:buSzPts val="2000"/>
              <a:buChar char="•"/>
              <a:defRPr sz="2000">
                <a:solidFill>
                  <a:srgbClr val="232F3E"/>
                </a:solidFill>
              </a:defRPr>
            </a:lvl4pPr>
            <a:lvl5pPr indent="-355600" lvl="4" marL="2286000" algn="l">
              <a:lnSpc>
                <a:spcPct val="100000"/>
              </a:lnSpc>
              <a:spcBef>
                <a:spcPts val="1200"/>
              </a:spcBef>
              <a:spcAft>
                <a:spcPts val="0"/>
              </a:spcAft>
              <a:buClr>
                <a:srgbClr val="232F3E"/>
              </a:buClr>
              <a:buSzPts val="2000"/>
              <a:buChar char="•"/>
              <a:defRPr sz="2000">
                <a:solidFill>
                  <a:srgbClr val="232F3E"/>
                </a:solidFill>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Sm Pics, 4 Headers, and 4 Text Columns">
  <p:cSld name="Title, 4 Sm Pics, 4 Headers, and 4 Text Columns">
    <p:bg>
      <p:bgPr>
        <a:solidFill>
          <a:schemeClr val="lt1"/>
        </a:solidFill>
      </p:bgPr>
    </p:bg>
    <p:spTree>
      <p:nvGrpSpPr>
        <p:cNvPr id="96" name="Shape 96"/>
        <p:cNvGrpSpPr/>
        <p:nvPr/>
      </p:nvGrpSpPr>
      <p:grpSpPr>
        <a:xfrm>
          <a:off x="0" y="0"/>
          <a:ext cx="0" cy="0"/>
          <a:chOff x="0" y="0"/>
          <a:chExt cx="0" cy="0"/>
        </a:xfrm>
      </p:grpSpPr>
      <p:pic>
        <p:nvPicPr>
          <p:cNvPr id="97" name="Google Shape;97;p14"/>
          <p:cNvPicPr preferRelativeResize="0"/>
          <p:nvPr/>
        </p:nvPicPr>
        <p:blipFill rotWithShape="1">
          <a:blip r:embed="rId2">
            <a:alphaModFix/>
          </a:blip>
          <a:srcRect b="0" l="0" r="0" t="0"/>
          <a:stretch/>
        </p:blipFill>
        <p:spPr>
          <a:xfrm>
            <a:off x="365759" y="1028377"/>
            <a:ext cx="11484864" cy="45720"/>
          </a:xfrm>
          <a:prstGeom prst="rect">
            <a:avLst/>
          </a:prstGeom>
          <a:noFill/>
          <a:ln>
            <a:noFill/>
          </a:ln>
        </p:spPr>
      </p:pic>
      <p:sp>
        <p:nvSpPr>
          <p:cNvPr id="98" name="Google Shape;98;p14"/>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b="0" i="0" sz="1200" u="none" cap="none" strike="noStrike">
                <a:solidFill>
                  <a:srgbClr val="232F3E"/>
                </a:solidFill>
                <a:latin typeface="Play"/>
                <a:ea typeface="Play"/>
                <a:cs typeface="Play"/>
                <a:sym typeface="Play"/>
              </a:defRPr>
            </a:lvl1pPr>
            <a:lvl2pPr indent="0" lvl="1" marL="0" algn="r">
              <a:spcBef>
                <a:spcPts val="0"/>
              </a:spcBef>
              <a:buNone/>
              <a:defRPr b="0" i="0" sz="1200" u="none" cap="none" strike="noStrike">
                <a:solidFill>
                  <a:srgbClr val="232F3E"/>
                </a:solidFill>
                <a:latin typeface="Play"/>
                <a:ea typeface="Play"/>
                <a:cs typeface="Play"/>
                <a:sym typeface="Play"/>
              </a:defRPr>
            </a:lvl2pPr>
            <a:lvl3pPr indent="0" lvl="2" marL="0" algn="r">
              <a:spcBef>
                <a:spcPts val="0"/>
              </a:spcBef>
              <a:buNone/>
              <a:defRPr b="0" i="0" sz="1200" u="none" cap="none" strike="noStrike">
                <a:solidFill>
                  <a:srgbClr val="232F3E"/>
                </a:solidFill>
                <a:latin typeface="Play"/>
                <a:ea typeface="Play"/>
                <a:cs typeface="Play"/>
                <a:sym typeface="Play"/>
              </a:defRPr>
            </a:lvl3pPr>
            <a:lvl4pPr indent="0" lvl="3" marL="0" algn="r">
              <a:spcBef>
                <a:spcPts val="0"/>
              </a:spcBef>
              <a:buNone/>
              <a:defRPr b="0" i="0" sz="1200" u="none" cap="none" strike="noStrike">
                <a:solidFill>
                  <a:srgbClr val="232F3E"/>
                </a:solidFill>
                <a:latin typeface="Play"/>
                <a:ea typeface="Play"/>
                <a:cs typeface="Play"/>
                <a:sym typeface="Play"/>
              </a:defRPr>
            </a:lvl4pPr>
            <a:lvl5pPr indent="0" lvl="4" marL="0" algn="r">
              <a:spcBef>
                <a:spcPts val="0"/>
              </a:spcBef>
              <a:buNone/>
              <a:defRPr b="0" i="0" sz="1200" u="none" cap="none" strike="noStrike">
                <a:solidFill>
                  <a:srgbClr val="232F3E"/>
                </a:solidFill>
                <a:latin typeface="Play"/>
                <a:ea typeface="Play"/>
                <a:cs typeface="Play"/>
                <a:sym typeface="Play"/>
              </a:defRPr>
            </a:lvl5pPr>
            <a:lvl6pPr indent="0" lvl="5" marL="0" algn="r">
              <a:spcBef>
                <a:spcPts val="0"/>
              </a:spcBef>
              <a:buNone/>
              <a:defRPr b="0" i="0" sz="1200" u="none" cap="none" strike="noStrike">
                <a:solidFill>
                  <a:srgbClr val="232F3E"/>
                </a:solidFill>
                <a:latin typeface="Play"/>
                <a:ea typeface="Play"/>
                <a:cs typeface="Play"/>
                <a:sym typeface="Play"/>
              </a:defRPr>
            </a:lvl6pPr>
            <a:lvl7pPr indent="0" lvl="6" marL="0" algn="r">
              <a:spcBef>
                <a:spcPts val="0"/>
              </a:spcBef>
              <a:buNone/>
              <a:defRPr b="0" i="0" sz="1200" u="none" cap="none" strike="noStrike">
                <a:solidFill>
                  <a:srgbClr val="232F3E"/>
                </a:solidFill>
                <a:latin typeface="Play"/>
                <a:ea typeface="Play"/>
                <a:cs typeface="Play"/>
                <a:sym typeface="Play"/>
              </a:defRPr>
            </a:lvl7pPr>
            <a:lvl8pPr indent="0" lvl="7" marL="0" algn="r">
              <a:spcBef>
                <a:spcPts val="0"/>
              </a:spcBef>
              <a:buNone/>
              <a:defRPr b="0" i="0" sz="1200" u="none" cap="none" strike="noStrike">
                <a:solidFill>
                  <a:srgbClr val="232F3E"/>
                </a:solidFill>
                <a:latin typeface="Play"/>
                <a:ea typeface="Play"/>
                <a:cs typeface="Play"/>
                <a:sym typeface="Play"/>
              </a:defRPr>
            </a:lvl8pPr>
            <a:lvl9pPr indent="0" lvl="8" marL="0" algn="r">
              <a:spcBef>
                <a:spcPts val="0"/>
              </a:spcBef>
              <a:buNone/>
              <a:defRPr b="0" i="0" sz="1200" u="none" cap="none" strike="noStrike">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99" name="Google Shape;99;p14"/>
          <p:cNvSpPr txBox="1"/>
          <p:nvPr>
            <p:ph type="title"/>
          </p:nvPr>
        </p:nvSpPr>
        <p:spPr>
          <a:xfrm>
            <a:off x="365760" y="301752"/>
            <a:ext cx="11466576" cy="73152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0" name="Google Shape;100;p14"/>
          <p:cNvSpPr/>
          <p:nvPr>
            <p:ph idx="2" type="pic"/>
          </p:nvPr>
        </p:nvSpPr>
        <p:spPr>
          <a:xfrm>
            <a:off x="845820" y="1051560"/>
            <a:ext cx="1828800" cy="1828800"/>
          </a:xfrm>
          <a:prstGeom prst="rect">
            <a:avLst/>
          </a:prstGeom>
          <a:noFill/>
          <a:ln>
            <a:noFill/>
          </a:ln>
        </p:spPr>
      </p:sp>
      <p:sp>
        <p:nvSpPr>
          <p:cNvPr id="101" name="Google Shape;101;p14"/>
          <p:cNvSpPr txBox="1"/>
          <p:nvPr>
            <p:ph idx="1" type="body"/>
          </p:nvPr>
        </p:nvSpPr>
        <p:spPr>
          <a:xfrm>
            <a:off x="365760" y="2926080"/>
            <a:ext cx="2788920" cy="450294"/>
          </a:xfrm>
          <a:prstGeom prst="rect">
            <a:avLst/>
          </a:prstGeom>
          <a:solidFill>
            <a:schemeClr val="accent1"/>
          </a:solid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chemeClr val="lt1"/>
              </a:buClr>
              <a:buSzPts val="2000"/>
              <a:buNone/>
              <a:defRPr b="0" sz="2000">
                <a:solidFill>
                  <a:schemeClr val="lt1"/>
                </a:solidFill>
                <a:latin typeface="Play"/>
                <a:ea typeface="Play"/>
                <a:cs typeface="Play"/>
                <a:sym typeface="Play"/>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2" name="Google Shape;102;p14"/>
          <p:cNvSpPr txBox="1"/>
          <p:nvPr>
            <p:ph idx="3" type="body"/>
          </p:nvPr>
        </p:nvSpPr>
        <p:spPr>
          <a:xfrm>
            <a:off x="365760" y="3429000"/>
            <a:ext cx="2788920" cy="3005742"/>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0"/>
              </a:spcBef>
              <a:spcAft>
                <a:spcPts val="0"/>
              </a:spcAft>
              <a:buClr>
                <a:srgbClr val="232F3E"/>
              </a:buClr>
              <a:buSzPts val="2000"/>
              <a:buNone/>
              <a:defRPr sz="2000">
                <a:solidFill>
                  <a:srgbClr val="232F3E"/>
                </a:solidFill>
              </a:defRPr>
            </a:lvl1pPr>
            <a:lvl2pPr indent="-342900" lvl="1" marL="914400" algn="l">
              <a:lnSpc>
                <a:spcPct val="90000"/>
              </a:lnSpc>
              <a:spcBef>
                <a:spcPts val="6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 name="Google Shape;103;p14"/>
          <p:cNvSpPr/>
          <p:nvPr>
            <p:ph idx="4" type="pic"/>
          </p:nvPr>
        </p:nvSpPr>
        <p:spPr>
          <a:xfrm>
            <a:off x="3738372" y="1051560"/>
            <a:ext cx="1828800" cy="1828800"/>
          </a:xfrm>
          <a:prstGeom prst="rect">
            <a:avLst/>
          </a:prstGeom>
          <a:noFill/>
          <a:ln>
            <a:noFill/>
          </a:ln>
        </p:spPr>
      </p:sp>
      <p:sp>
        <p:nvSpPr>
          <p:cNvPr id="104" name="Google Shape;104;p14"/>
          <p:cNvSpPr txBox="1"/>
          <p:nvPr>
            <p:ph idx="5" type="body"/>
          </p:nvPr>
        </p:nvSpPr>
        <p:spPr>
          <a:xfrm>
            <a:off x="3258312" y="2926080"/>
            <a:ext cx="2788920" cy="450294"/>
          </a:xfrm>
          <a:prstGeom prst="rect">
            <a:avLst/>
          </a:prstGeom>
          <a:solidFill>
            <a:schemeClr val="accent1"/>
          </a:solid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chemeClr val="lt1"/>
              </a:buClr>
              <a:buSzPts val="2000"/>
              <a:buNone/>
              <a:defRPr b="0" sz="2000">
                <a:solidFill>
                  <a:schemeClr val="lt1"/>
                </a:solidFill>
                <a:latin typeface="Play"/>
                <a:ea typeface="Play"/>
                <a:cs typeface="Play"/>
                <a:sym typeface="Play"/>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 name="Google Shape;105;p14"/>
          <p:cNvSpPr txBox="1"/>
          <p:nvPr>
            <p:ph idx="6" type="body"/>
          </p:nvPr>
        </p:nvSpPr>
        <p:spPr>
          <a:xfrm>
            <a:off x="3258312" y="3429000"/>
            <a:ext cx="2788920" cy="3005742"/>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0"/>
              </a:spcBef>
              <a:spcAft>
                <a:spcPts val="0"/>
              </a:spcAft>
              <a:buClr>
                <a:srgbClr val="232F3E"/>
              </a:buClr>
              <a:buSzPts val="2000"/>
              <a:buNone/>
              <a:defRPr sz="2000">
                <a:solidFill>
                  <a:srgbClr val="232F3E"/>
                </a:solidFill>
              </a:defRPr>
            </a:lvl1pPr>
            <a:lvl2pPr indent="-342900" lvl="1" marL="914400" algn="l">
              <a:lnSpc>
                <a:spcPct val="90000"/>
              </a:lnSpc>
              <a:spcBef>
                <a:spcPts val="6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6" name="Google Shape;106;p14"/>
          <p:cNvSpPr/>
          <p:nvPr>
            <p:ph idx="7" type="pic"/>
          </p:nvPr>
        </p:nvSpPr>
        <p:spPr>
          <a:xfrm>
            <a:off x="6630924" y="1051560"/>
            <a:ext cx="1828800" cy="1828800"/>
          </a:xfrm>
          <a:prstGeom prst="rect">
            <a:avLst/>
          </a:prstGeom>
          <a:noFill/>
          <a:ln>
            <a:noFill/>
          </a:ln>
        </p:spPr>
      </p:sp>
      <p:sp>
        <p:nvSpPr>
          <p:cNvPr id="107" name="Google Shape;107;p14"/>
          <p:cNvSpPr txBox="1"/>
          <p:nvPr>
            <p:ph idx="8" type="body"/>
          </p:nvPr>
        </p:nvSpPr>
        <p:spPr>
          <a:xfrm>
            <a:off x="6150864" y="2926080"/>
            <a:ext cx="2788920" cy="450294"/>
          </a:xfrm>
          <a:prstGeom prst="rect">
            <a:avLst/>
          </a:prstGeom>
          <a:solidFill>
            <a:schemeClr val="accent1"/>
          </a:solid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chemeClr val="lt1"/>
              </a:buClr>
              <a:buSzPts val="2000"/>
              <a:buNone/>
              <a:defRPr b="0" sz="2000">
                <a:solidFill>
                  <a:schemeClr val="lt1"/>
                </a:solidFill>
                <a:latin typeface="Play"/>
                <a:ea typeface="Play"/>
                <a:cs typeface="Play"/>
                <a:sym typeface="Play"/>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8" name="Google Shape;108;p14"/>
          <p:cNvSpPr txBox="1"/>
          <p:nvPr>
            <p:ph idx="9" type="body"/>
          </p:nvPr>
        </p:nvSpPr>
        <p:spPr>
          <a:xfrm>
            <a:off x="6150864" y="3429000"/>
            <a:ext cx="2788920" cy="3005742"/>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0"/>
              </a:spcBef>
              <a:spcAft>
                <a:spcPts val="0"/>
              </a:spcAft>
              <a:buClr>
                <a:srgbClr val="232F3E"/>
              </a:buClr>
              <a:buSzPts val="2000"/>
              <a:buNone/>
              <a:defRPr sz="2000">
                <a:solidFill>
                  <a:srgbClr val="232F3E"/>
                </a:solidFill>
              </a:defRPr>
            </a:lvl1pPr>
            <a:lvl2pPr indent="-342900" lvl="1" marL="914400" algn="l">
              <a:lnSpc>
                <a:spcPct val="90000"/>
              </a:lnSpc>
              <a:spcBef>
                <a:spcPts val="6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 name="Google Shape;109;p14"/>
          <p:cNvSpPr/>
          <p:nvPr>
            <p:ph idx="13" type="pic"/>
          </p:nvPr>
        </p:nvSpPr>
        <p:spPr>
          <a:xfrm>
            <a:off x="9523476" y="1051560"/>
            <a:ext cx="1828800" cy="1828800"/>
          </a:xfrm>
          <a:prstGeom prst="rect">
            <a:avLst/>
          </a:prstGeom>
          <a:noFill/>
          <a:ln>
            <a:noFill/>
          </a:ln>
        </p:spPr>
      </p:sp>
      <p:sp>
        <p:nvSpPr>
          <p:cNvPr id="110" name="Google Shape;110;p14"/>
          <p:cNvSpPr txBox="1"/>
          <p:nvPr>
            <p:ph idx="14" type="body"/>
          </p:nvPr>
        </p:nvSpPr>
        <p:spPr>
          <a:xfrm>
            <a:off x="9043416" y="2926080"/>
            <a:ext cx="2788920" cy="450294"/>
          </a:xfrm>
          <a:prstGeom prst="rect">
            <a:avLst/>
          </a:prstGeom>
          <a:solidFill>
            <a:schemeClr val="accent1"/>
          </a:solid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chemeClr val="lt1"/>
              </a:buClr>
              <a:buSzPts val="2000"/>
              <a:buNone/>
              <a:defRPr b="0" sz="2000">
                <a:solidFill>
                  <a:schemeClr val="lt1"/>
                </a:solidFill>
                <a:latin typeface="Play"/>
                <a:ea typeface="Play"/>
                <a:cs typeface="Play"/>
                <a:sym typeface="Play"/>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1" name="Google Shape;111;p14"/>
          <p:cNvSpPr txBox="1"/>
          <p:nvPr>
            <p:ph idx="15" type="body"/>
          </p:nvPr>
        </p:nvSpPr>
        <p:spPr>
          <a:xfrm>
            <a:off x="9043416" y="3429000"/>
            <a:ext cx="2788920" cy="3005742"/>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0"/>
              </a:spcBef>
              <a:spcAft>
                <a:spcPts val="0"/>
              </a:spcAft>
              <a:buClr>
                <a:srgbClr val="232F3E"/>
              </a:buClr>
              <a:buSzPts val="2000"/>
              <a:buNone/>
              <a:defRPr sz="2000">
                <a:solidFill>
                  <a:srgbClr val="232F3E"/>
                </a:solidFill>
              </a:defRPr>
            </a:lvl1pPr>
            <a:lvl2pPr indent="-342900" lvl="1" marL="914400" algn="l">
              <a:lnSpc>
                <a:spcPct val="90000"/>
              </a:lnSpc>
              <a:spcBef>
                <a:spcPts val="6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extLst>
    <p:ext uri="{DCECCB84-F9BA-43D5-87BE-67443E8EF086}">
      <p15:sldGuideLst>
        <p15:guide id="1" orient="horz" pos="108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Headers, and 4 Text Columns">
  <p:cSld name="Title, 4 Headers, and 4 Text Columns">
    <p:bg>
      <p:bgPr>
        <a:solidFill>
          <a:schemeClr val="lt1"/>
        </a:solidFill>
      </p:bgPr>
    </p:bg>
    <p:spTree>
      <p:nvGrpSpPr>
        <p:cNvPr id="112" name="Shape 112"/>
        <p:cNvGrpSpPr/>
        <p:nvPr/>
      </p:nvGrpSpPr>
      <p:grpSpPr>
        <a:xfrm>
          <a:off x="0" y="0"/>
          <a:ext cx="0" cy="0"/>
          <a:chOff x="0" y="0"/>
          <a:chExt cx="0" cy="0"/>
        </a:xfrm>
      </p:grpSpPr>
      <p:sp>
        <p:nvSpPr>
          <p:cNvPr id="113" name="Google Shape;113;p15"/>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b="0" i="0" sz="1200" u="none" cap="none" strike="noStrike">
                <a:solidFill>
                  <a:srgbClr val="232F3E"/>
                </a:solidFill>
                <a:latin typeface="Play"/>
                <a:ea typeface="Play"/>
                <a:cs typeface="Play"/>
                <a:sym typeface="Play"/>
              </a:defRPr>
            </a:lvl1pPr>
            <a:lvl2pPr indent="0" lvl="1" marL="0" algn="r">
              <a:spcBef>
                <a:spcPts val="0"/>
              </a:spcBef>
              <a:buNone/>
              <a:defRPr b="0" i="0" sz="1200" u="none" cap="none" strike="noStrike">
                <a:solidFill>
                  <a:srgbClr val="232F3E"/>
                </a:solidFill>
                <a:latin typeface="Play"/>
                <a:ea typeface="Play"/>
                <a:cs typeface="Play"/>
                <a:sym typeface="Play"/>
              </a:defRPr>
            </a:lvl2pPr>
            <a:lvl3pPr indent="0" lvl="2" marL="0" algn="r">
              <a:spcBef>
                <a:spcPts val="0"/>
              </a:spcBef>
              <a:buNone/>
              <a:defRPr b="0" i="0" sz="1200" u="none" cap="none" strike="noStrike">
                <a:solidFill>
                  <a:srgbClr val="232F3E"/>
                </a:solidFill>
                <a:latin typeface="Play"/>
                <a:ea typeface="Play"/>
                <a:cs typeface="Play"/>
                <a:sym typeface="Play"/>
              </a:defRPr>
            </a:lvl3pPr>
            <a:lvl4pPr indent="0" lvl="3" marL="0" algn="r">
              <a:spcBef>
                <a:spcPts val="0"/>
              </a:spcBef>
              <a:buNone/>
              <a:defRPr b="0" i="0" sz="1200" u="none" cap="none" strike="noStrike">
                <a:solidFill>
                  <a:srgbClr val="232F3E"/>
                </a:solidFill>
                <a:latin typeface="Play"/>
                <a:ea typeface="Play"/>
                <a:cs typeface="Play"/>
                <a:sym typeface="Play"/>
              </a:defRPr>
            </a:lvl4pPr>
            <a:lvl5pPr indent="0" lvl="4" marL="0" algn="r">
              <a:spcBef>
                <a:spcPts val="0"/>
              </a:spcBef>
              <a:buNone/>
              <a:defRPr b="0" i="0" sz="1200" u="none" cap="none" strike="noStrike">
                <a:solidFill>
                  <a:srgbClr val="232F3E"/>
                </a:solidFill>
                <a:latin typeface="Play"/>
                <a:ea typeface="Play"/>
                <a:cs typeface="Play"/>
                <a:sym typeface="Play"/>
              </a:defRPr>
            </a:lvl5pPr>
            <a:lvl6pPr indent="0" lvl="5" marL="0" algn="r">
              <a:spcBef>
                <a:spcPts val="0"/>
              </a:spcBef>
              <a:buNone/>
              <a:defRPr b="0" i="0" sz="1200" u="none" cap="none" strike="noStrike">
                <a:solidFill>
                  <a:srgbClr val="232F3E"/>
                </a:solidFill>
                <a:latin typeface="Play"/>
                <a:ea typeface="Play"/>
                <a:cs typeface="Play"/>
                <a:sym typeface="Play"/>
              </a:defRPr>
            </a:lvl6pPr>
            <a:lvl7pPr indent="0" lvl="6" marL="0" algn="r">
              <a:spcBef>
                <a:spcPts val="0"/>
              </a:spcBef>
              <a:buNone/>
              <a:defRPr b="0" i="0" sz="1200" u="none" cap="none" strike="noStrike">
                <a:solidFill>
                  <a:srgbClr val="232F3E"/>
                </a:solidFill>
                <a:latin typeface="Play"/>
                <a:ea typeface="Play"/>
                <a:cs typeface="Play"/>
                <a:sym typeface="Play"/>
              </a:defRPr>
            </a:lvl7pPr>
            <a:lvl8pPr indent="0" lvl="7" marL="0" algn="r">
              <a:spcBef>
                <a:spcPts val="0"/>
              </a:spcBef>
              <a:buNone/>
              <a:defRPr b="0" i="0" sz="1200" u="none" cap="none" strike="noStrike">
                <a:solidFill>
                  <a:srgbClr val="232F3E"/>
                </a:solidFill>
                <a:latin typeface="Play"/>
                <a:ea typeface="Play"/>
                <a:cs typeface="Play"/>
                <a:sym typeface="Play"/>
              </a:defRPr>
            </a:lvl8pPr>
            <a:lvl9pPr indent="0" lvl="8" marL="0" algn="r">
              <a:spcBef>
                <a:spcPts val="0"/>
              </a:spcBef>
              <a:buNone/>
              <a:defRPr b="0" i="0" sz="1200" u="none" cap="none" strike="noStrike">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114" name="Google Shape;114;p15"/>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5" name="Google Shape;115;p15"/>
          <p:cNvSpPr txBox="1"/>
          <p:nvPr>
            <p:ph idx="1" type="body"/>
          </p:nvPr>
        </p:nvSpPr>
        <p:spPr>
          <a:xfrm>
            <a:off x="365760" y="1051560"/>
            <a:ext cx="2788920" cy="440329"/>
          </a:xfrm>
          <a:prstGeom prst="rect">
            <a:avLst/>
          </a:prstGeom>
          <a:solidFill>
            <a:schemeClr val="accent1"/>
          </a:solid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chemeClr val="lt1"/>
              </a:buClr>
              <a:buSzPts val="2400"/>
              <a:buNone/>
              <a:defRPr b="0" sz="24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000"/>
              <a:buNone/>
              <a:defRPr b="1" sz="2000"/>
            </a:lvl2pPr>
            <a:lvl3pPr indent="-228600" lvl="2" marL="1371600" algn="l">
              <a:lnSpc>
                <a:spcPct val="90000"/>
              </a:lnSpc>
              <a:spcBef>
                <a:spcPts val="1200"/>
              </a:spcBef>
              <a:spcAft>
                <a:spcPts val="0"/>
              </a:spcAft>
              <a:buClr>
                <a:srgbClr val="232F3E"/>
              </a:buClr>
              <a:buSzPts val="1800"/>
              <a:buNone/>
              <a:defRPr b="1" sz="1800"/>
            </a:lvl3pPr>
            <a:lvl4pPr indent="-228600" lvl="3" marL="1828800" algn="l">
              <a:lnSpc>
                <a:spcPct val="90000"/>
              </a:lnSpc>
              <a:spcBef>
                <a:spcPts val="1200"/>
              </a:spcBef>
              <a:spcAft>
                <a:spcPts val="0"/>
              </a:spcAft>
              <a:buClr>
                <a:srgbClr val="232F3E"/>
              </a:buClr>
              <a:buSzPts val="1600"/>
              <a:buNone/>
              <a:defRPr b="1" sz="1600"/>
            </a:lvl4pPr>
            <a:lvl5pPr indent="-228600" lvl="4" marL="2286000" algn="l">
              <a:lnSpc>
                <a:spcPct val="90000"/>
              </a:lnSpc>
              <a:spcBef>
                <a:spcPts val="1200"/>
              </a:spcBef>
              <a:spcAft>
                <a:spcPts val="0"/>
              </a:spcAft>
              <a:buClr>
                <a:srgbClr val="232F3E"/>
              </a:buClr>
              <a:buSzPts val="1600"/>
              <a:buNone/>
              <a:defRPr b="1" sz="1600"/>
            </a:lvl5pPr>
            <a:lvl6pPr indent="-228600" lvl="5" marL="2743200" algn="l">
              <a:lnSpc>
                <a:spcPct val="90000"/>
              </a:lnSpc>
              <a:spcBef>
                <a:spcPts val="12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6" name="Google Shape;116;p15"/>
          <p:cNvSpPr txBox="1"/>
          <p:nvPr>
            <p:ph idx="2" type="body"/>
          </p:nvPr>
        </p:nvSpPr>
        <p:spPr>
          <a:xfrm>
            <a:off x="365760" y="1563624"/>
            <a:ext cx="2788920" cy="4882896"/>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0"/>
              </a:spcBef>
              <a:spcAft>
                <a:spcPts val="0"/>
              </a:spcAft>
              <a:buClr>
                <a:srgbClr val="232F3E"/>
              </a:buClr>
              <a:buSzPts val="2400"/>
              <a:buChar char="•"/>
              <a:defRPr sz="2400">
                <a:solidFill>
                  <a:srgbClr val="232F3E"/>
                </a:solidFill>
              </a:defRPr>
            </a:lvl1pPr>
            <a:lvl2pPr indent="-355600" lvl="1" marL="914400" algn="l">
              <a:lnSpc>
                <a:spcPct val="100000"/>
              </a:lnSpc>
              <a:spcBef>
                <a:spcPts val="600"/>
              </a:spcBef>
              <a:spcAft>
                <a:spcPts val="0"/>
              </a:spcAft>
              <a:buClr>
                <a:srgbClr val="232F3E"/>
              </a:buClr>
              <a:buSzPts val="2000"/>
              <a:buChar char="•"/>
              <a:defRPr sz="2000">
                <a:solidFill>
                  <a:srgbClr val="232F3E"/>
                </a:solidFill>
              </a:defRPr>
            </a:lvl2pPr>
            <a:lvl3pPr indent="-342900" lvl="2" marL="1371600" algn="l">
              <a:lnSpc>
                <a:spcPct val="100000"/>
              </a:lnSpc>
              <a:spcBef>
                <a:spcPts val="600"/>
              </a:spcBef>
              <a:spcAft>
                <a:spcPts val="0"/>
              </a:spcAft>
              <a:buClr>
                <a:srgbClr val="232F3E"/>
              </a:buClr>
              <a:buSzPts val="1800"/>
              <a:buChar char="•"/>
              <a:defRPr sz="1800">
                <a:solidFill>
                  <a:srgbClr val="232F3E"/>
                </a:solidFill>
              </a:defRPr>
            </a:lvl3pPr>
            <a:lvl4pPr indent="-330200" lvl="3" marL="1828800" algn="l">
              <a:lnSpc>
                <a:spcPct val="100000"/>
              </a:lnSpc>
              <a:spcBef>
                <a:spcPts val="600"/>
              </a:spcBef>
              <a:spcAft>
                <a:spcPts val="0"/>
              </a:spcAft>
              <a:buClr>
                <a:srgbClr val="232F3E"/>
              </a:buClr>
              <a:buSzPts val="1600"/>
              <a:buChar char="•"/>
              <a:defRPr sz="1600">
                <a:solidFill>
                  <a:srgbClr val="232F3E"/>
                </a:solidFill>
              </a:defRPr>
            </a:lvl4pPr>
            <a:lvl5pPr indent="-330200" lvl="4" marL="2286000" algn="l">
              <a:lnSpc>
                <a:spcPct val="100000"/>
              </a:lnSpc>
              <a:spcBef>
                <a:spcPts val="600"/>
              </a:spcBef>
              <a:spcAft>
                <a:spcPts val="0"/>
              </a:spcAft>
              <a:buClr>
                <a:srgbClr val="232F3E"/>
              </a:buClr>
              <a:buSzPts val="1600"/>
              <a:buChar char="•"/>
              <a:defRPr sz="1600">
                <a:solidFill>
                  <a:srgbClr val="232F3E"/>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7" name="Google Shape;117;p15"/>
          <p:cNvSpPr txBox="1"/>
          <p:nvPr>
            <p:ph idx="3" type="body"/>
          </p:nvPr>
        </p:nvSpPr>
        <p:spPr>
          <a:xfrm>
            <a:off x="3264408" y="1051560"/>
            <a:ext cx="2788920" cy="440329"/>
          </a:xfrm>
          <a:prstGeom prst="rect">
            <a:avLst/>
          </a:prstGeom>
          <a:solidFill>
            <a:schemeClr val="accent1"/>
          </a:solid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chemeClr val="lt1"/>
              </a:buClr>
              <a:buSzPts val="2400"/>
              <a:buNone/>
              <a:defRPr b="0" sz="24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000"/>
              <a:buNone/>
              <a:defRPr b="1" sz="2000"/>
            </a:lvl2pPr>
            <a:lvl3pPr indent="-228600" lvl="2" marL="1371600" algn="l">
              <a:lnSpc>
                <a:spcPct val="90000"/>
              </a:lnSpc>
              <a:spcBef>
                <a:spcPts val="1200"/>
              </a:spcBef>
              <a:spcAft>
                <a:spcPts val="0"/>
              </a:spcAft>
              <a:buClr>
                <a:srgbClr val="232F3E"/>
              </a:buClr>
              <a:buSzPts val="1800"/>
              <a:buNone/>
              <a:defRPr b="1" sz="1800"/>
            </a:lvl3pPr>
            <a:lvl4pPr indent="-228600" lvl="3" marL="1828800" algn="l">
              <a:lnSpc>
                <a:spcPct val="90000"/>
              </a:lnSpc>
              <a:spcBef>
                <a:spcPts val="1200"/>
              </a:spcBef>
              <a:spcAft>
                <a:spcPts val="0"/>
              </a:spcAft>
              <a:buClr>
                <a:srgbClr val="232F3E"/>
              </a:buClr>
              <a:buSzPts val="1600"/>
              <a:buNone/>
              <a:defRPr b="1" sz="1600"/>
            </a:lvl4pPr>
            <a:lvl5pPr indent="-228600" lvl="4" marL="2286000" algn="l">
              <a:lnSpc>
                <a:spcPct val="90000"/>
              </a:lnSpc>
              <a:spcBef>
                <a:spcPts val="1200"/>
              </a:spcBef>
              <a:spcAft>
                <a:spcPts val="0"/>
              </a:spcAft>
              <a:buClr>
                <a:srgbClr val="232F3E"/>
              </a:buClr>
              <a:buSzPts val="1600"/>
              <a:buNone/>
              <a:defRPr b="1" sz="1600"/>
            </a:lvl5pPr>
            <a:lvl6pPr indent="-228600" lvl="5" marL="2743200" algn="l">
              <a:lnSpc>
                <a:spcPct val="90000"/>
              </a:lnSpc>
              <a:spcBef>
                <a:spcPts val="12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8" name="Google Shape;118;p15"/>
          <p:cNvSpPr txBox="1"/>
          <p:nvPr>
            <p:ph idx="4" type="body"/>
          </p:nvPr>
        </p:nvSpPr>
        <p:spPr>
          <a:xfrm>
            <a:off x="3264408" y="1563624"/>
            <a:ext cx="2788920" cy="4882896"/>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0"/>
              </a:spcBef>
              <a:spcAft>
                <a:spcPts val="0"/>
              </a:spcAft>
              <a:buClr>
                <a:srgbClr val="232F3E"/>
              </a:buClr>
              <a:buSzPts val="2400"/>
              <a:buChar char="•"/>
              <a:defRPr sz="2400">
                <a:solidFill>
                  <a:srgbClr val="232F3E"/>
                </a:solidFill>
              </a:defRPr>
            </a:lvl1pPr>
            <a:lvl2pPr indent="-355600" lvl="1" marL="914400" algn="l">
              <a:lnSpc>
                <a:spcPct val="100000"/>
              </a:lnSpc>
              <a:spcBef>
                <a:spcPts val="600"/>
              </a:spcBef>
              <a:spcAft>
                <a:spcPts val="0"/>
              </a:spcAft>
              <a:buClr>
                <a:srgbClr val="232F3E"/>
              </a:buClr>
              <a:buSzPts val="2000"/>
              <a:buChar char="•"/>
              <a:defRPr sz="2000">
                <a:solidFill>
                  <a:srgbClr val="232F3E"/>
                </a:solidFill>
              </a:defRPr>
            </a:lvl2pPr>
            <a:lvl3pPr indent="-342900" lvl="2" marL="1371600" algn="l">
              <a:lnSpc>
                <a:spcPct val="100000"/>
              </a:lnSpc>
              <a:spcBef>
                <a:spcPts val="600"/>
              </a:spcBef>
              <a:spcAft>
                <a:spcPts val="0"/>
              </a:spcAft>
              <a:buClr>
                <a:srgbClr val="232F3E"/>
              </a:buClr>
              <a:buSzPts val="1800"/>
              <a:buChar char="•"/>
              <a:defRPr sz="1800">
                <a:solidFill>
                  <a:srgbClr val="232F3E"/>
                </a:solidFill>
              </a:defRPr>
            </a:lvl3pPr>
            <a:lvl4pPr indent="-330200" lvl="3" marL="1828800" algn="l">
              <a:lnSpc>
                <a:spcPct val="100000"/>
              </a:lnSpc>
              <a:spcBef>
                <a:spcPts val="600"/>
              </a:spcBef>
              <a:spcAft>
                <a:spcPts val="0"/>
              </a:spcAft>
              <a:buClr>
                <a:srgbClr val="232F3E"/>
              </a:buClr>
              <a:buSzPts val="1600"/>
              <a:buChar char="•"/>
              <a:defRPr sz="1600">
                <a:solidFill>
                  <a:srgbClr val="232F3E"/>
                </a:solidFill>
              </a:defRPr>
            </a:lvl4pPr>
            <a:lvl5pPr indent="-330200" lvl="4" marL="2286000" algn="l">
              <a:lnSpc>
                <a:spcPct val="100000"/>
              </a:lnSpc>
              <a:spcBef>
                <a:spcPts val="600"/>
              </a:spcBef>
              <a:spcAft>
                <a:spcPts val="0"/>
              </a:spcAft>
              <a:buClr>
                <a:srgbClr val="232F3E"/>
              </a:buClr>
              <a:buSzPts val="1600"/>
              <a:buChar char="•"/>
              <a:defRPr sz="1600">
                <a:solidFill>
                  <a:srgbClr val="232F3E"/>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9" name="Google Shape;119;p15"/>
          <p:cNvSpPr txBox="1"/>
          <p:nvPr>
            <p:ph idx="5" type="body"/>
          </p:nvPr>
        </p:nvSpPr>
        <p:spPr>
          <a:xfrm>
            <a:off x="6163056" y="1051560"/>
            <a:ext cx="2788920" cy="440329"/>
          </a:xfrm>
          <a:prstGeom prst="rect">
            <a:avLst/>
          </a:prstGeom>
          <a:solidFill>
            <a:schemeClr val="accent1"/>
          </a:solid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chemeClr val="lt1"/>
              </a:buClr>
              <a:buSzPts val="2400"/>
              <a:buNone/>
              <a:defRPr b="0" sz="24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000"/>
              <a:buNone/>
              <a:defRPr b="1" sz="2000"/>
            </a:lvl2pPr>
            <a:lvl3pPr indent="-228600" lvl="2" marL="1371600" algn="l">
              <a:lnSpc>
                <a:spcPct val="90000"/>
              </a:lnSpc>
              <a:spcBef>
                <a:spcPts val="1200"/>
              </a:spcBef>
              <a:spcAft>
                <a:spcPts val="0"/>
              </a:spcAft>
              <a:buClr>
                <a:srgbClr val="232F3E"/>
              </a:buClr>
              <a:buSzPts val="1800"/>
              <a:buNone/>
              <a:defRPr b="1" sz="1800"/>
            </a:lvl3pPr>
            <a:lvl4pPr indent="-228600" lvl="3" marL="1828800" algn="l">
              <a:lnSpc>
                <a:spcPct val="90000"/>
              </a:lnSpc>
              <a:spcBef>
                <a:spcPts val="1200"/>
              </a:spcBef>
              <a:spcAft>
                <a:spcPts val="0"/>
              </a:spcAft>
              <a:buClr>
                <a:srgbClr val="232F3E"/>
              </a:buClr>
              <a:buSzPts val="1600"/>
              <a:buNone/>
              <a:defRPr b="1" sz="1600"/>
            </a:lvl4pPr>
            <a:lvl5pPr indent="-228600" lvl="4" marL="2286000" algn="l">
              <a:lnSpc>
                <a:spcPct val="90000"/>
              </a:lnSpc>
              <a:spcBef>
                <a:spcPts val="1200"/>
              </a:spcBef>
              <a:spcAft>
                <a:spcPts val="0"/>
              </a:spcAft>
              <a:buClr>
                <a:srgbClr val="232F3E"/>
              </a:buClr>
              <a:buSzPts val="1600"/>
              <a:buNone/>
              <a:defRPr b="1" sz="1600"/>
            </a:lvl5pPr>
            <a:lvl6pPr indent="-228600" lvl="5" marL="2743200" algn="l">
              <a:lnSpc>
                <a:spcPct val="90000"/>
              </a:lnSpc>
              <a:spcBef>
                <a:spcPts val="12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0" name="Google Shape;120;p15"/>
          <p:cNvSpPr txBox="1"/>
          <p:nvPr>
            <p:ph idx="6" type="body"/>
          </p:nvPr>
        </p:nvSpPr>
        <p:spPr>
          <a:xfrm>
            <a:off x="6163056" y="1563624"/>
            <a:ext cx="2788920" cy="4882896"/>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0"/>
              </a:spcBef>
              <a:spcAft>
                <a:spcPts val="0"/>
              </a:spcAft>
              <a:buClr>
                <a:srgbClr val="232F3E"/>
              </a:buClr>
              <a:buSzPts val="2400"/>
              <a:buChar char="•"/>
              <a:defRPr sz="2400">
                <a:solidFill>
                  <a:srgbClr val="232F3E"/>
                </a:solidFill>
              </a:defRPr>
            </a:lvl1pPr>
            <a:lvl2pPr indent="-355600" lvl="1" marL="914400" algn="l">
              <a:lnSpc>
                <a:spcPct val="100000"/>
              </a:lnSpc>
              <a:spcBef>
                <a:spcPts val="600"/>
              </a:spcBef>
              <a:spcAft>
                <a:spcPts val="0"/>
              </a:spcAft>
              <a:buClr>
                <a:srgbClr val="232F3E"/>
              </a:buClr>
              <a:buSzPts val="2000"/>
              <a:buChar char="•"/>
              <a:defRPr sz="2000">
                <a:solidFill>
                  <a:srgbClr val="232F3E"/>
                </a:solidFill>
              </a:defRPr>
            </a:lvl2pPr>
            <a:lvl3pPr indent="-342900" lvl="2" marL="1371600" algn="l">
              <a:lnSpc>
                <a:spcPct val="100000"/>
              </a:lnSpc>
              <a:spcBef>
                <a:spcPts val="600"/>
              </a:spcBef>
              <a:spcAft>
                <a:spcPts val="0"/>
              </a:spcAft>
              <a:buClr>
                <a:srgbClr val="232F3E"/>
              </a:buClr>
              <a:buSzPts val="1800"/>
              <a:buChar char="•"/>
              <a:defRPr sz="1800">
                <a:solidFill>
                  <a:srgbClr val="232F3E"/>
                </a:solidFill>
              </a:defRPr>
            </a:lvl3pPr>
            <a:lvl4pPr indent="-330200" lvl="3" marL="1828800" algn="l">
              <a:lnSpc>
                <a:spcPct val="100000"/>
              </a:lnSpc>
              <a:spcBef>
                <a:spcPts val="600"/>
              </a:spcBef>
              <a:spcAft>
                <a:spcPts val="0"/>
              </a:spcAft>
              <a:buClr>
                <a:srgbClr val="232F3E"/>
              </a:buClr>
              <a:buSzPts val="1600"/>
              <a:buChar char="•"/>
              <a:defRPr sz="1600">
                <a:solidFill>
                  <a:srgbClr val="232F3E"/>
                </a:solidFill>
              </a:defRPr>
            </a:lvl4pPr>
            <a:lvl5pPr indent="-330200" lvl="4" marL="2286000" algn="l">
              <a:lnSpc>
                <a:spcPct val="100000"/>
              </a:lnSpc>
              <a:spcBef>
                <a:spcPts val="600"/>
              </a:spcBef>
              <a:spcAft>
                <a:spcPts val="0"/>
              </a:spcAft>
              <a:buClr>
                <a:srgbClr val="232F3E"/>
              </a:buClr>
              <a:buSzPts val="1600"/>
              <a:buChar char="•"/>
              <a:defRPr sz="1600">
                <a:solidFill>
                  <a:srgbClr val="232F3E"/>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1" name="Google Shape;121;p15"/>
          <p:cNvSpPr txBox="1"/>
          <p:nvPr>
            <p:ph idx="7" type="body"/>
          </p:nvPr>
        </p:nvSpPr>
        <p:spPr>
          <a:xfrm>
            <a:off x="9061704" y="1051560"/>
            <a:ext cx="2788920" cy="440329"/>
          </a:xfrm>
          <a:prstGeom prst="rect">
            <a:avLst/>
          </a:prstGeom>
          <a:solidFill>
            <a:schemeClr val="accent1"/>
          </a:solid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chemeClr val="lt1"/>
              </a:buClr>
              <a:buSzPts val="2400"/>
              <a:buNone/>
              <a:defRPr b="0" sz="24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000"/>
              <a:buNone/>
              <a:defRPr b="1" sz="2000"/>
            </a:lvl2pPr>
            <a:lvl3pPr indent="-228600" lvl="2" marL="1371600" algn="l">
              <a:lnSpc>
                <a:spcPct val="90000"/>
              </a:lnSpc>
              <a:spcBef>
                <a:spcPts val="1200"/>
              </a:spcBef>
              <a:spcAft>
                <a:spcPts val="0"/>
              </a:spcAft>
              <a:buClr>
                <a:srgbClr val="232F3E"/>
              </a:buClr>
              <a:buSzPts val="1800"/>
              <a:buNone/>
              <a:defRPr b="1" sz="1800"/>
            </a:lvl3pPr>
            <a:lvl4pPr indent="-228600" lvl="3" marL="1828800" algn="l">
              <a:lnSpc>
                <a:spcPct val="90000"/>
              </a:lnSpc>
              <a:spcBef>
                <a:spcPts val="1200"/>
              </a:spcBef>
              <a:spcAft>
                <a:spcPts val="0"/>
              </a:spcAft>
              <a:buClr>
                <a:srgbClr val="232F3E"/>
              </a:buClr>
              <a:buSzPts val="1600"/>
              <a:buNone/>
              <a:defRPr b="1" sz="1600"/>
            </a:lvl4pPr>
            <a:lvl5pPr indent="-228600" lvl="4" marL="2286000" algn="l">
              <a:lnSpc>
                <a:spcPct val="90000"/>
              </a:lnSpc>
              <a:spcBef>
                <a:spcPts val="1200"/>
              </a:spcBef>
              <a:spcAft>
                <a:spcPts val="0"/>
              </a:spcAft>
              <a:buClr>
                <a:srgbClr val="232F3E"/>
              </a:buClr>
              <a:buSzPts val="1600"/>
              <a:buNone/>
              <a:defRPr b="1" sz="1600"/>
            </a:lvl5pPr>
            <a:lvl6pPr indent="-228600" lvl="5" marL="2743200" algn="l">
              <a:lnSpc>
                <a:spcPct val="90000"/>
              </a:lnSpc>
              <a:spcBef>
                <a:spcPts val="12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2" name="Google Shape;122;p15"/>
          <p:cNvSpPr txBox="1"/>
          <p:nvPr>
            <p:ph idx="8" type="body"/>
          </p:nvPr>
        </p:nvSpPr>
        <p:spPr>
          <a:xfrm>
            <a:off x="9061704" y="1563624"/>
            <a:ext cx="2788920" cy="4882896"/>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0"/>
              </a:spcBef>
              <a:spcAft>
                <a:spcPts val="0"/>
              </a:spcAft>
              <a:buClr>
                <a:srgbClr val="232F3E"/>
              </a:buClr>
              <a:buSzPts val="2400"/>
              <a:buChar char="•"/>
              <a:defRPr sz="2400">
                <a:solidFill>
                  <a:srgbClr val="232F3E"/>
                </a:solidFill>
              </a:defRPr>
            </a:lvl1pPr>
            <a:lvl2pPr indent="-355600" lvl="1" marL="914400" algn="l">
              <a:lnSpc>
                <a:spcPct val="100000"/>
              </a:lnSpc>
              <a:spcBef>
                <a:spcPts val="600"/>
              </a:spcBef>
              <a:spcAft>
                <a:spcPts val="0"/>
              </a:spcAft>
              <a:buClr>
                <a:srgbClr val="232F3E"/>
              </a:buClr>
              <a:buSzPts val="2000"/>
              <a:buChar char="•"/>
              <a:defRPr sz="2000">
                <a:solidFill>
                  <a:srgbClr val="232F3E"/>
                </a:solidFill>
              </a:defRPr>
            </a:lvl2pPr>
            <a:lvl3pPr indent="-342900" lvl="2" marL="1371600" algn="l">
              <a:lnSpc>
                <a:spcPct val="100000"/>
              </a:lnSpc>
              <a:spcBef>
                <a:spcPts val="600"/>
              </a:spcBef>
              <a:spcAft>
                <a:spcPts val="0"/>
              </a:spcAft>
              <a:buClr>
                <a:srgbClr val="232F3E"/>
              </a:buClr>
              <a:buSzPts val="1800"/>
              <a:buChar char="•"/>
              <a:defRPr sz="1800">
                <a:solidFill>
                  <a:srgbClr val="232F3E"/>
                </a:solidFill>
              </a:defRPr>
            </a:lvl3pPr>
            <a:lvl4pPr indent="-330200" lvl="3" marL="1828800" algn="l">
              <a:lnSpc>
                <a:spcPct val="100000"/>
              </a:lnSpc>
              <a:spcBef>
                <a:spcPts val="600"/>
              </a:spcBef>
              <a:spcAft>
                <a:spcPts val="0"/>
              </a:spcAft>
              <a:buClr>
                <a:srgbClr val="232F3E"/>
              </a:buClr>
              <a:buSzPts val="1600"/>
              <a:buChar char="•"/>
              <a:defRPr sz="1600">
                <a:solidFill>
                  <a:srgbClr val="232F3E"/>
                </a:solidFill>
              </a:defRPr>
            </a:lvl4pPr>
            <a:lvl5pPr indent="-330200" lvl="4" marL="2286000" algn="l">
              <a:lnSpc>
                <a:spcPct val="100000"/>
              </a:lnSpc>
              <a:spcBef>
                <a:spcPts val="600"/>
              </a:spcBef>
              <a:spcAft>
                <a:spcPts val="0"/>
              </a:spcAft>
              <a:buClr>
                <a:srgbClr val="232F3E"/>
              </a:buClr>
              <a:buSzPts val="1600"/>
              <a:buChar char="•"/>
              <a:defRPr sz="1600">
                <a:solidFill>
                  <a:srgbClr val="232F3E"/>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3 images, and 3 text">
  <p:cSld name="Title, 3 images, and 3 text">
    <p:bg>
      <p:bgPr>
        <a:solidFill>
          <a:schemeClr val="lt1"/>
        </a:solidFill>
      </p:bgPr>
    </p:bg>
    <p:spTree>
      <p:nvGrpSpPr>
        <p:cNvPr id="123" name="Shape 123"/>
        <p:cNvGrpSpPr/>
        <p:nvPr/>
      </p:nvGrpSpPr>
      <p:grpSpPr>
        <a:xfrm>
          <a:off x="0" y="0"/>
          <a:ext cx="0" cy="0"/>
          <a:chOff x="0" y="0"/>
          <a:chExt cx="0" cy="0"/>
        </a:xfrm>
      </p:grpSpPr>
      <p:sp>
        <p:nvSpPr>
          <p:cNvPr id="124" name="Google Shape;124;p16"/>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b="0" i="0" sz="1200" u="none" cap="none" strike="noStrike">
                <a:solidFill>
                  <a:srgbClr val="232F3E"/>
                </a:solidFill>
                <a:latin typeface="Play"/>
                <a:ea typeface="Play"/>
                <a:cs typeface="Play"/>
                <a:sym typeface="Play"/>
              </a:defRPr>
            </a:lvl1pPr>
            <a:lvl2pPr indent="0" lvl="1" marL="0" algn="r">
              <a:spcBef>
                <a:spcPts val="0"/>
              </a:spcBef>
              <a:buNone/>
              <a:defRPr b="0" i="0" sz="1200" u="none" cap="none" strike="noStrike">
                <a:solidFill>
                  <a:srgbClr val="232F3E"/>
                </a:solidFill>
                <a:latin typeface="Play"/>
                <a:ea typeface="Play"/>
                <a:cs typeface="Play"/>
                <a:sym typeface="Play"/>
              </a:defRPr>
            </a:lvl2pPr>
            <a:lvl3pPr indent="0" lvl="2" marL="0" algn="r">
              <a:spcBef>
                <a:spcPts val="0"/>
              </a:spcBef>
              <a:buNone/>
              <a:defRPr b="0" i="0" sz="1200" u="none" cap="none" strike="noStrike">
                <a:solidFill>
                  <a:srgbClr val="232F3E"/>
                </a:solidFill>
                <a:latin typeface="Play"/>
                <a:ea typeface="Play"/>
                <a:cs typeface="Play"/>
                <a:sym typeface="Play"/>
              </a:defRPr>
            </a:lvl3pPr>
            <a:lvl4pPr indent="0" lvl="3" marL="0" algn="r">
              <a:spcBef>
                <a:spcPts val="0"/>
              </a:spcBef>
              <a:buNone/>
              <a:defRPr b="0" i="0" sz="1200" u="none" cap="none" strike="noStrike">
                <a:solidFill>
                  <a:srgbClr val="232F3E"/>
                </a:solidFill>
                <a:latin typeface="Play"/>
                <a:ea typeface="Play"/>
                <a:cs typeface="Play"/>
                <a:sym typeface="Play"/>
              </a:defRPr>
            </a:lvl4pPr>
            <a:lvl5pPr indent="0" lvl="4" marL="0" algn="r">
              <a:spcBef>
                <a:spcPts val="0"/>
              </a:spcBef>
              <a:buNone/>
              <a:defRPr b="0" i="0" sz="1200" u="none" cap="none" strike="noStrike">
                <a:solidFill>
                  <a:srgbClr val="232F3E"/>
                </a:solidFill>
                <a:latin typeface="Play"/>
                <a:ea typeface="Play"/>
                <a:cs typeface="Play"/>
                <a:sym typeface="Play"/>
              </a:defRPr>
            </a:lvl5pPr>
            <a:lvl6pPr indent="0" lvl="5" marL="0" algn="r">
              <a:spcBef>
                <a:spcPts val="0"/>
              </a:spcBef>
              <a:buNone/>
              <a:defRPr b="0" i="0" sz="1200" u="none" cap="none" strike="noStrike">
                <a:solidFill>
                  <a:srgbClr val="232F3E"/>
                </a:solidFill>
                <a:latin typeface="Play"/>
                <a:ea typeface="Play"/>
                <a:cs typeface="Play"/>
                <a:sym typeface="Play"/>
              </a:defRPr>
            </a:lvl6pPr>
            <a:lvl7pPr indent="0" lvl="6" marL="0" algn="r">
              <a:spcBef>
                <a:spcPts val="0"/>
              </a:spcBef>
              <a:buNone/>
              <a:defRPr b="0" i="0" sz="1200" u="none" cap="none" strike="noStrike">
                <a:solidFill>
                  <a:srgbClr val="232F3E"/>
                </a:solidFill>
                <a:latin typeface="Play"/>
                <a:ea typeface="Play"/>
                <a:cs typeface="Play"/>
                <a:sym typeface="Play"/>
              </a:defRPr>
            </a:lvl7pPr>
            <a:lvl8pPr indent="0" lvl="7" marL="0" algn="r">
              <a:spcBef>
                <a:spcPts val="0"/>
              </a:spcBef>
              <a:buNone/>
              <a:defRPr b="0" i="0" sz="1200" u="none" cap="none" strike="noStrike">
                <a:solidFill>
                  <a:srgbClr val="232F3E"/>
                </a:solidFill>
                <a:latin typeface="Play"/>
                <a:ea typeface="Play"/>
                <a:cs typeface="Play"/>
                <a:sym typeface="Play"/>
              </a:defRPr>
            </a:lvl8pPr>
            <a:lvl9pPr indent="0" lvl="8" marL="0" algn="r">
              <a:spcBef>
                <a:spcPts val="0"/>
              </a:spcBef>
              <a:buNone/>
              <a:defRPr b="0" i="0" sz="1200" u="none" cap="none" strike="noStrike">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125" name="Google Shape;125;p16"/>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126" name="Google Shape;126;p16"/>
          <p:cNvPicPr preferRelativeResize="0"/>
          <p:nvPr/>
        </p:nvPicPr>
        <p:blipFill rotWithShape="1">
          <a:blip r:embed="rId2">
            <a:alphaModFix/>
          </a:blip>
          <a:srcRect b="0" l="0" r="0" t="0"/>
          <a:stretch/>
        </p:blipFill>
        <p:spPr>
          <a:xfrm>
            <a:off x="365759" y="1028377"/>
            <a:ext cx="11484864" cy="45720"/>
          </a:xfrm>
          <a:prstGeom prst="rect">
            <a:avLst/>
          </a:prstGeom>
          <a:noFill/>
          <a:ln>
            <a:noFill/>
          </a:ln>
        </p:spPr>
      </p:pic>
      <p:sp>
        <p:nvSpPr>
          <p:cNvPr id="127" name="Google Shape;127;p16"/>
          <p:cNvSpPr/>
          <p:nvPr>
            <p:ph idx="2" type="pic"/>
          </p:nvPr>
        </p:nvSpPr>
        <p:spPr>
          <a:xfrm>
            <a:off x="365760" y="1238846"/>
            <a:ext cx="1554480" cy="1554480"/>
          </a:xfrm>
          <a:prstGeom prst="rect">
            <a:avLst/>
          </a:prstGeom>
          <a:noFill/>
          <a:ln>
            <a:noFill/>
          </a:ln>
        </p:spPr>
      </p:sp>
      <p:sp>
        <p:nvSpPr>
          <p:cNvPr id="128" name="Google Shape;128;p16"/>
          <p:cNvSpPr txBox="1"/>
          <p:nvPr>
            <p:ph idx="1" type="body"/>
          </p:nvPr>
        </p:nvSpPr>
        <p:spPr>
          <a:xfrm>
            <a:off x="2045043" y="1147406"/>
            <a:ext cx="9781197" cy="1737360"/>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rgbClr val="232F3E"/>
              </a:buClr>
              <a:buSzPts val="2400"/>
              <a:buNone/>
              <a:defRPr sz="2400">
                <a:solidFill>
                  <a:srgbClr val="232F3E"/>
                </a:solidFill>
              </a:defRPr>
            </a:lvl1pPr>
            <a:lvl2pPr indent="-228600" lvl="1" marL="914400" algn="l">
              <a:lnSpc>
                <a:spcPct val="100000"/>
              </a:lnSpc>
              <a:spcBef>
                <a:spcPts val="300"/>
              </a:spcBef>
              <a:spcAft>
                <a:spcPts val="0"/>
              </a:spcAft>
              <a:buClr>
                <a:srgbClr val="232F3E"/>
              </a:buClr>
              <a:buSzPts val="2000"/>
              <a:buNone/>
              <a:defRPr sz="2000">
                <a:solidFill>
                  <a:srgbClr val="232F3E"/>
                </a:solidFill>
              </a:defRPr>
            </a:lvl2pPr>
            <a:lvl3pPr indent="-228600" lvl="2" marL="1371600" algn="l">
              <a:lnSpc>
                <a:spcPct val="100000"/>
              </a:lnSpc>
              <a:spcBef>
                <a:spcPts val="600"/>
              </a:spcBef>
              <a:spcAft>
                <a:spcPts val="0"/>
              </a:spcAft>
              <a:buClr>
                <a:schemeClr val="dk2"/>
              </a:buClr>
              <a:buSzPts val="2000"/>
              <a:buNone/>
              <a:defRPr sz="2000">
                <a:solidFill>
                  <a:schemeClr val="dk2"/>
                </a:solidFill>
              </a:defRPr>
            </a:lvl3pPr>
            <a:lvl4pPr indent="-342900" lvl="3" marL="1828800" algn="l">
              <a:lnSpc>
                <a:spcPct val="100000"/>
              </a:lnSpc>
              <a:spcBef>
                <a:spcPts val="600"/>
              </a:spcBef>
              <a:spcAft>
                <a:spcPts val="0"/>
              </a:spcAft>
              <a:buClr>
                <a:schemeClr val="dk2"/>
              </a:buClr>
              <a:buSzPts val="1800"/>
              <a:buChar char="•"/>
              <a:defRPr sz="1800">
                <a:solidFill>
                  <a:schemeClr val="dk2"/>
                </a:solidFill>
              </a:defRPr>
            </a:lvl4pPr>
            <a:lvl5pPr indent="-342900" lvl="4" marL="2286000" algn="l">
              <a:lnSpc>
                <a:spcPct val="100000"/>
              </a:lnSpc>
              <a:spcBef>
                <a:spcPts val="600"/>
              </a:spcBef>
              <a:spcAft>
                <a:spcPts val="0"/>
              </a:spcAft>
              <a:buClr>
                <a:schemeClr val="dk2"/>
              </a:buClr>
              <a:buSzPts val="1800"/>
              <a:buChar char="•"/>
              <a:defRPr sz="1800">
                <a:solidFill>
                  <a:schemeClr val="dk2"/>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9" name="Google Shape;129;p16"/>
          <p:cNvSpPr/>
          <p:nvPr>
            <p:ph idx="3" type="pic"/>
          </p:nvPr>
        </p:nvSpPr>
        <p:spPr>
          <a:xfrm>
            <a:off x="365760" y="3008944"/>
            <a:ext cx="1554480" cy="1554480"/>
          </a:xfrm>
          <a:prstGeom prst="rect">
            <a:avLst/>
          </a:prstGeom>
          <a:noFill/>
          <a:ln>
            <a:noFill/>
          </a:ln>
        </p:spPr>
      </p:sp>
      <p:sp>
        <p:nvSpPr>
          <p:cNvPr id="130" name="Google Shape;130;p16"/>
          <p:cNvSpPr txBox="1"/>
          <p:nvPr>
            <p:ph idx="4" type="body"/>
          </p:nvPr>
        </p:nvSpPr>
        <p:spPr>
          <a:xfrm>
            <a:off x="2045043" y="2917504"/>
            <a:ext cx="9781197" cy="1737360"/>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rgbClr val="232F3E"/>
              </a:buClr>
              <a:buSzPts val="2400"/>
              <a:buNone/>
              <a:defRPr sz="2400">
                <a:solidFill>
                  <a:srgbClr val="232F3E"/>
                </a:solidFill>
              </a:defRPr>
            </a:lvl1pPr>
            <a:lvl2pPr indent="-228600" lvl="1" marL="914400" algn="l">
              <a:lnSpc>
                <a:spcPct val="100000"/>
              </a:lnSpc>
              <a:spcBef>
                <a:spcPts val="300"/>
              </a:spcBef>
              <a:spcAft>
                <a:spcPts val="0"/>
              </a:spcAft>
              <a:buClr>
                <a:srgbClr val="232F3E"/>
              </a:buClr>
              <a:buSzPts val="2000"/>
              <a:buNone/>
              <a:defRPr sz="2000">
                <a:solidFill>
                  <a:srgbClr val="232F3E"/>
                </a:solidFill>
              </a:defRPr>
            </a:lvl2pPr>
            <a:lvl3pPr indent="-228600" lvl="2" marL="1371600" algn="l">
              <a:lnSpc>
                <a:spcPct val="100000"/>
              </a:lnSpc>
              <a:spcBef>
                <a:spcPts val="600"/>
              </a:spcBef>
              <a:spcAft>
                <a:spcPts val="0"/>
              </a:spcAft>
              <a:buClr>
                <a:schemeClr val="dk2"/>
              </a:buClr>
              <a:buSzPts val="2000"/>
              <a:buNone/>
              <a:defRPr sz="2000">
                <a:solidFill>
                  <a:schemeClr val="dk2"/>
                </a:solidFill>
              </a:defRPr>
            </a:lvl3pPr>
            <a:lvl4pPr indent="-342900" lvl="3" marL="1828800" algn="l">
              <a:lnSpc>
                <a:spcPct val="100000"/>
              </a:lnSpc>
              <a:spcBef>
                <a:spcPts val="600"/>
              </a:spcBef>
              <a:spcAft>
                <a:spcPts val="0"/>
              </a:spcAft>
              <a:buClr>
                <a:schemeClr val="dk2"/>
              </a:buClr>
              <a:buSzPts val="1800"/>
              <a:buChar char="•"/>
              <a:defRPr sz="1800">
                <a:solidFill>
                  <a:schemeClr val="dk2"/>
                </a:solidFill>
              </a:defRPr>
            </a:lvl4pPr>
            <a:lvl5pPr indent="-342900" lvl="4" marL="2286000" algn="l">
              <a:lnSpc>
                <a:spcPct val="100000"/>
              </a:lnSpc>
              <a:spcBef>
                <a:spcPts val="600"/>
              </a:spcBef>
              <a:spcAft>
                <a:spcPts val="0"/>
              </a:spcAft>
              <a:buClr>
                <a:schemeClr val="dk2"/>
              </a:buClr>
              <a:buSzPts val="1800"/>
              <a:buChar char="•"/>
              <a:defRPr sz="1800">
                <a:solidFill>
                  <a:schemeClr val="dk2"/>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 name="Google Shape;131;p16"/>
          <p:cNvSpPr/>
          <p:nvPr>
            <p:ph idx="5" type="pic"/>
          </p:nvPr>
        </p:nvSpPr>
        <p:spPr>
          <a:xfrm>
            <a:off x="365760" y="4776114"/>
            <a:ext cx="1554480" cy="1554480"/>
          </a:xfrm>
          <a:prstGeom prst="rect">
            <a:avLst/>
          </a:prstGeom>
          <a:noFill/>
          <a:ln>
            <a:noFill/>
          </a:ln>
        </p:spPr>
      </p:sp>
      <p:sp>
        <p:nvSpPr>
          <p:cNvPr id="132" name="Google Shape;132;p16"/>
          <p:cNvSpPr txBox="1"/>
          <p:nvPr>
            <p:ph idx="6" type="body"/>
          </p:nvPr>
        </p:nvSpPr>
        <p:spPr>
          <a:xfrm>
            <a:off x="2045043" y="4684674"/>
            <a:ext cx="9781197" cy="1737360"/>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rgbClr val="232F3E"/>
              </a:buClr>
              <a:buSzPts val="2400"/>
              <a:buNone/>
              <a:defRPr sz="2400">
                <a:solidFill>
                  <a:srgbClr val="232F3E"/>
                </a:solidFill>
              </a:defRPr>
            </a:lvl1pPr>
            <a:lvl2pPr indent="-228600" lvl="1" marL="914400" algn="l">
              <a:lnSpc>
                <a:spcPct val="100000"/>
              </a:lnSpc>
              <a:spcBef>
                <a:spcPts val="300"/>
              </a:spcBef>
              <a:spcAft>
                <a:spcPts val="0"/>
              </a:spcAft>
              <a:buClr>
                <a:srgbClr val="232F3E"/>
              </a:buClr>
              <a:buSzPts val="2000"/>
              <a:buNone/>
              <a:defRPr sz="2000">
                <a:solidFill>
                  <a:srgbClr val="232F3E"/>
                </a:solidFill>
              </a:defRPr>
            </a:lvl2pPr>
            <a:lvl3pPr indent="-228600" lvl="2" marL="1371600" algn="l">
              <a:lnSpc>
                <a:spcPct val="100000"/>
              </a:lnSpc>
              <a:spcBef>
                <a:spcPts val="600"/>
              </a:spcBef>
              <a:spcAft>
                <a:spcPts val="0"/>
              </a:spcAft>
              <a:buClr>
                <a:schemeClr val="dk2"/>
              </a:buClr>
              <a:buSzPts val="2000"/>
              <a:buNone/>
              <a:defRPr sz="2000">
                <a:solidFill>
                  <a:schemeClr val="dk2"/>
                </a:solidFill>
              </a:defRPr>
            </a:lvl3pPr>
            <a:lvl4pPr indent="-342900" lvl="3" marL="1828800" algn="l">
              <a:lnSpc>
                <a:spcPct val="100000"/>
              </a:lnSpc>
              <a:spcBef>
                <a:spcPts val="600"/>
              </a:spcBef>
              <a:spcAft>
                <a:spcPts val="0"/>
              </a:spcAft>
              <a:buClr>
                <a:schemeClr val="dk2"/>
              </a:buClr>
              <a:buSzPts val="1800"/>
              <a:buChar char="•"/>
              <a:defRPr sz="1800">
                <a:solidFill>
                  <a:schemeClr val="dk2"/>
                </a:solidFill>
              </a:defRPr>
            </a:lvl4pPr>
            <a:lvl5pPr indent="-342900" lvl="4" marL="2286000" algn="l">
              <a:lnSpc>
                <a:spcPct val="100000"/>
              </a:lnSpc>
              <a:spcBef>
                <a:spcPts val="600"/>
              </a:spcBef>
              <a:spcAft>
                <a:spcPts val="0"/>
              </a:spcAft>
              <a:buClr>
                <a:schemeClr val="dk2"/>
              </a:buClr>
              <a:buSzPts val="1800"/>
              <a:buChar char="•"/>
              <a:defRPr sz="1800">
                <a:solidFill>
                  <a:schemeClr val="dk2"/>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Column, and Small Picture">
  <p:cSld name="Title, Text Column, and Small Picture">
    <p:bg>
      <p:bgPr>
        <a:solidFill>
          <a:schemeClr val="lt1"/>
        </a:solidFill>
      </p:bgPr>
    </p:bg>
    <p:spTree>
      <p:nvGrpSpPr>
        <p:cNvPr id="133" name="Shape 133"/>
        <p:cNvGrpSpPr/>
        <p:nvPr/>
      </p:nvGrpSpPr>
      <p:grpSpPr>
        <a:xfrm>
          <a:off x="0" y="0"/>
          <a:ext cx="0" cy="0"/>
          <a:chOff x="0" y="0"/>
          <a:chExt cx="0" cy="0"/>
        </a:xfrm>
      </p:grpSpPr>
      <p:sp>
        <p:nvSpPr>
          <p:cNvPr id="134" name="Google Shape;134;p17"/>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b="0" i="0" sz="1200" u="none" cap="none" strike="noStrike">
                <a:solidFill>
                  <a:srgbClr val="232F3E"/>
                </a:solidFill>
                <a:latin typeface="Play"/>
                <a:ea typeface="Play"/>
                <a:cs typeface="Play"/>
                <a:sym typeface="Play"/>
              </a:defRPr>
            </a:lvl1pPr>
            <a:lvl2pPr indent="0" lvl="1" marL="0" algn="r">
              <a:spcBef>
                <a:spcPts val="0"/>
              </a:spcBef>
              <a:buNone/>
              <a:defRPr b="0" i="0" sz="1200" u="none" cap="none" strike="noStrike">
                <a:solidFill>
                  <a:srgbClr val="232F3E"/>
                </a:solidFill>
                <a:latin typeface="Play"/>
                <a:ea typeface="Play"/>
                <a:cs typeface="Play"/>
                <a:sym typeface="Play"/>
              </a:defRPr>
            </a:lvl2pPr>
            <a:lvl3pPr indent="0" lvl="2" marL="0" algn="r">
              <a:spcBef>
                <a:spcPts val="0"/>
              </a:spcBef>
              <a:buNone/>
              <a:defRPr b="0" i="0" sz="1200" u="none" cap="none" strike="noStrike">
                <a:solidFill>
                  <a:srgbClr val="232F3E"/>
                </a:solidFill>
                <a:latin typeface="Play"/>
                <a:ea typeface="Play"/>
                <a:cs typeface="Play"/>
                <a:sym typeface="Play"/>
              </a:defRPr>
            </a:lvl3pPr>
            <a:lvl4pPr indent="0" lvl="3" marL="0" algn="r">
              <a:spcBef>
                <a:spcPts val="0"/>
              </a:spcBef>
              <a:buNone/>
              <a:defRPr b="0" i="0" sz="1200" u="none" cap="none" strike="noStrike">
                <a:solidFill>
                  <a:srgbClr val="232F3E"/>
                </a:solidFill>
                <a:latin typeface="Play"/>
                <a:ea typeface="Play"/>
                <a:cs typeface="Play"/>
                <a:sym typeface="Play"/>
              </a:defRPr>
            </a:lvl4pPr>
            <a:lvl5pPr indent="0" lvl="4" marL="0" algn="r">
              <a:spcBef>
                <a:spcPts val="0"/>
              </a:spcBef>
              <a:buNone/>
              <a:defRPr b="0" i="0" sz="1200" u="none" cap="none" strike="noStrike">
                <a:solidFill>
                  <a:srgbClr val="232F3E"/>
                </a:solidFill>
                <a:latin typeface="Play"/>
                <a:ea typeface="Play"/>
                <a:cs typeface="Play"/>
                <a:sym typeface="Play"/>
              </a:defRPr>
            </a:lvl5pPr>
            <a:lvl6pPr indent="0" lvl="5" marL="0" algn="r">
              <a:spcBef>
                <a:spcPts val="0"/>
              </a:spcBef>
              <a:buNone/>
              <a:defRPr b="0" i="0" sz="1200" u="none" cap="none" strike="noStrike">
                <a:solidFill>
                  <a:srgbClr val="232F3E"/>
                </a:solidFill>
                <a:latin typeface="Play"/>
                <a:ea typeface="Play"/>
                <a:cs typeface="Play"/>
                <a:sym typeface="Play"/>
              </a:defRPr>
            </a:lvl6pPr>
            <a:lvl7pPr indent="0" lvl="6" marL="0" algn="r">
              <a:spcBef>
                <a:spcPts val="0"/>
              </a:spcBef>
              <a:buNone/>
              <a:defRPr b="0" i="0" sz="1200" u="none" cap="none" strike="noStrike">
                <a:solidFill>
                  <a:srgbClr val="232F3E"/>
                </a:solidFill>
                <a:latin typeface="Play"/>
                <a:ea typeface="Play"/>
                <a:cs typeface="Play"/>
                <a:sym typeface="Play"/>
              </a:defRPr>
            </a:lvl7pPr>
            <a:lvl8pPr indent="0" lvl="7" marL="0" algn="r">
              <a:spcBef>
                <a:spcPts val="0"/>
              </a:spcBef>
              <a:buNone/>
              <a:defRPr b="0" i="0" sz="1200" u="none" cap="none" strike="noStrike">
                <a:solidFill>
                  <a:srgbClr val="232F3E"/>
                </a:solidFill>
                <a:latin typeface="Play"/>
                <a:ea typeface="Play"/>
                <a:cs typeface="Play"/>
                <a:sym typeface="Play"/>
              </a:defRPr>
            </a:lvl8pPr>
            <a:lvl9pPr indent="0" lvl="8" marL="0" algn="r">
              <a:spcBef>
                <a:spcPts val="0"/>
              </a:spcBef>
              <a:buNone/>
              <a:defRPr b="0" i="0" sz="1200" u="none" cap="none" strike="noStrike">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135" name="Google Shape;135;p17"/>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136" name="Google Shape;136;p17"/>
          <p:cNvPicPr preferRelativeResize="0"/>
          <p:nvPr/>
        </p:nvPicPr>
        <p:blipFill rotWithShape="1">
          <a:blip r:embed="rId2">
            <a:alphaModFix/>
          </a:blip>
          <a:srcRect b="0" l="0" r="0" t="0"/>
          <a:stretch/>
        </p:blipFill>
        <p:spPr>
          <a:xfrm>
            <a:off x="365759" y="1028377"/>
            <a:ext cx="11484864" cy="45720"/>
          </a:xfrm>
          <a:prstGeom prst="rect">
            <a:avLst/>
          </a:prstGeom>
          <a:noFill/>
          <a:ln>
            <a:noFill/>
          </a:ln>
        </p:spPr>
      </p:pic>
      <p:sp>
        <p:nvSpPr>
          <p:cNvPr id="137" name="Google Shape;137;p17"/>
          <p:cNvSpPr txBox="1"/>
          <p:nvPr>
            <p:ph idx="1" type="body"/>
          </p:nvPr>
        </p:nvSpPr>
        <p:spPr>
          <a:xfrm>
            <a:off x="365760" y="1097280"/>
            <a:ext cx="7644384" cy="5330952"/>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0"/>
              </a:spcBef>
              <a:spcAft>
                <a:spcPts val="0"/>
              </a:spcAft>
              <a:buClr>
                <a:srgbClr val="232F3E"/>
              </a:buClr>
              <a:buSzPts val="2800"/>
              <a:buChar char="•"/>
              <a:defRPr>
                <a:solidFill>
                  <a:srgbClr val="232F3E"/>
                </a:solidFill>
              </a:defRPr>
            </a:lvl1pPr>
            <a:lvl2pPr indent="-381000" lvl="1" marL="914400" algn="l">
              <a:lnSpc>
                <a:spcPct val="100000"/>
              </a:lnSpc>
              <a:spcBef>
                <a:spcPts val="1200"/>
              </a:spcBef>
              <a:spcAft>
                <a:spcPts val="0"/>
              </a:spcAft>
              <a:buClr>
                <a:srgbClr val="232F3E"/>
              </a:buClr>
              <a:buSzPts val="2400"/>
              <a:buChar char="•"/>
              <a:defRPr>
                <a:solidFill>
                  <a:srgbClr val="232F3E"/>
                </a:solidFill>
              </a:defRPr>
            </a:lvl2pPr>
            <a:lvl3pPr indent="-355600" lvl="2" marL="1371600" algn="l">
              <a:lnSpc>
                <a:spcPct val="100000"/>
              </a:lnSpc>
              <a:spcBef>
                <a:spcPts val="1200"/>
              </a:spcBef>
              <a:spcAft>
                <a:spcPts val="0"/>
              </a:spcAft>
              <a:buClr>
                <a:srgbClr val="232F3E"/>
              </a:buClr>
              <a:buSzPts val="2000"/>
              <a:buChar char="•"/>
              <a:defRPr>
                <a:solidFill>
                  <a:srgbClr val="232F3E"/>
                </a:solidFill>
              </a:defRPr>
            </a:lvl3pPr>
            <a:lvl4pPr indent="-342900" lvl="3" marL="1828800" algn="l">
              <a:lnSpc>
                <a:spcPct val="100000"/>
              </a:lnSpc>
              <a:spcBef>
                <a:spcPts val="1200"/>
              </a:spcBef>
              <a:spcAft>
                <a:spcPts val="0"/>
              </a:spcAft>
              <a:buClr>
                <a:srgbClr val="232F3E"/>
              </a:buClr>
              <a:buSzPts val="1800"/>
              <a:buChar char="•"/>
              <a:defRPr>
                <a:solidFill>
                  <a:srgbClr val="232F3E"/>
                </a:solidFill>
              </a:defRPr>
            </a:lvl4pPr>
            <a:lvl5pPr indent="-342900" lvl="4" marL="2286000" algn="l">
              <a:lnSpc>
                <a:spcPct val="100000"/>
              </a:lnSpc>
              <a:spcBef>
                <a:spcPts val="1200"/>
              </a:spcBef>
              <a:spcAft>
                <a:spcPts val="0"/>
              </a:spcAft>
              <a:buClr>
                <a:srgbClr val="232F3E"/>
              </a:buClr>
              <a:buSzPts val="1800"/>
              <a:buChar char="•"/>
              <a:defRPr>
                <a:solidFill>
                  <a:srgbClr val="232F3E"/>
                </a:solidFill>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8" name="Google Shape;138;p17"/>
          <p:cNvSpPr/>
          <p:nvPr>
            <p:ph idx="2" type="pic"/>
          </p:nvPr>
        </p:nvSpPr>
        <p:spPr>
          <a:xfrm>
            <a:off x="8498586" y="2276856"/>
            <a:ext cx="2971800" cy="2971800"/>
          </a:xfrm>
          <a:prstGeom prst="rect">
            <a:avLst/>
          </a:prstGeom>
          <a:noFill/>
          <a:ln>
            <a:noFill/>
          </a:ln>
        </p:spPr>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cademyQuestion">
  <p:cSld name="AcademyQuestion">
    <p:bg>
      <p:bgPr>
        <a:solidFill>
          <a:schemeClr val="lt1"/>
        </a:solidFill>
      </p:bgPr>
    </p:bg>
    <p:spTree>
      <p:nvGrpSpPr>
        <p:cNvPr id="139" name="Shape 139"/>
        <p:cNvGrpSpPr/>
        <p:nvPr/>
      </p:nvGrpSpPr>
      <p:grpSpPr>
        <a:xfrm>
          <a:off x="0" y="0"/>
          <a:ext cx="0" cy="0"/>
          <a:chOff x="0" y="0"/>
          <a:chExt cx="0" cy="0"/>
        </a:xfrm>
      </p:grpSpPr>
      <p:sp>
        <p:nvSpPr>
          <p:cNvPr id="140" name="Google Shape;140;p18"/>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b="0" i="0" sz="1200" u="none" cap="none" strike="noStrike">
                <a:solidFill>
                  <a:srgbClr val="232F3E"/>
                </a:solidFill>
                <a:latin typeface="Play"/>
                <a:ea typeface="Play"/>
                <a:cs typeface="Play"/>
                <a:sym typeface="Play"/>
              </a:defRPr>
            </a:lvl1pPr>
            <a:lvl2pPr indent="0" lvl="1" marL="0" algn="r">
              <a:spcBef>
                <a:spcPts val="0"/>
              </a:spcBef>
              <a:buNone/>
              <a:defRPr b="0" i="0" sz="1200" u="none" cap="none" strike="noStrike">
                <a:solidFill>
                  <a:srgbClr val="232F3E"/>
                </a:solidFill>
                <a:latin typeface="Play"/>
                <a:ea typeface="Play"/>
                <a:cs typeface="Play"/>
                <a:sym typeface="Play"/>
              </a:defRPr>
            </a:lvl2pPr>
            <a:lvl3pPr indent="0" lvl="2" marL="0" algn="r">
              <a:spcBef>
                <a:spcPts val="0"/>
              </a:spcBef>
              <a:buNone/>
              <a:defRPr b="0" i="0" sz="1200" u="none" cap="none" strike="noStrike">
                <a:solidFill>
                  <a:srgbClr val="232F3E"/>
                </a:solidFill>
                <a:latin typeface="Play"/>
                <a:ea typeface="Play"/>
                <a:cs typeface="Play"/>
                <a:sym typeface="Play"/>
              </a:defRPr>
            </a:lvl3pPr>
            <a:lvl4pPr indent="0" lvl="3" marL="0" algn="r">
              <a:spcBef>
                <a:spcPts val="0"/>
              </a:spcBef>
              <a:buNone/>
              <a:defRPr b="0" i="0" sz="1200" u="none" cap="none" strike="noStrike">
                <a:solidFill>
                  <a:srgbClr val="232F3E"/>
                </a:solidFill>
                <a:latin typeface="Play"/>
                <a:ea typeface="Play"/>
                <a:cs typeface="Play"/>
                <a:sym typeface="Play"/>
              </a:defRPr>
            </a:lvl4pPr>
            <a:lvl5pPr indent="0" lvl="4" marL="0" algn="r">
              <a:spcBef>
                <a:spcPts val="0"/>
              </a:spcBef>
              <a:buNone/>
              <a:defRPr b="0" i="0" sz="1200" u="none" cap="none" strike="noStrike">
                <a:solidFill>
                  <a:srgbClr val="232F3E"/>
                </a:solidFill>
                <a:latin typeface="Play"/>
                <a:ea typeface="Play"/>
                <a:cs typeface="Play"/>
                <a:sym typeface="Play"/>
              </a:defRPr>
            </a:lvl5pPr>
            <a:lvl6pPr indent="0" lvl="5" marL="0" algn="r">
              <a:spcBef>
                <a:spcPts val="0"/>
              </a:spcBef>
              <a:buNone/>
              <a:defRPr b="0" i="0" sz="1200" u="none" cap="none" strike="noStrike">
                <a:solidFill>
                  <a:srgbClr val="232F3E"/>
                </a:solidFill>
                <a:latin typeface="Play"/>
                <a:ea typeface="Play"/>
                <a:cs typeface="Play"/>
                <a:sym typeface="Play"/>
              </a:defRPr>
            </a:lvl6pPr>
            <a:lvl7pPr indent="0" lvl="6" marL="0" algn="r">
              <a:spcBef>
                <a:spcPts val="0"/>
              </a:spcBef>
              <a:buNone/>
              <a:defRPr b="0" i="0" sz="1200" u="none" cap="none" strike="noStrike">
                <a:solidFill>
                  <a:srgbClr val="232F3E"/>
                </a:solidFill>
                <a:latin typeface="Play"/>
                <a:ea typeface="Play"/>
                <a:cs typeface="Play"/>
                <a:sym typeface="Play"/>
              </a:defRPr>
            </a:lvl7pPr>
            <a:lvl8pPr indent="0" lvl="7" marL="0" algn="r">
              <a:spcBef>
                <a:spcPts val="0"/>
              </a:spcBef>
              <a:buNone/>
              <a:defRPr b="0" i="0" sz="1200" u="none" cap="none" strike="noStrike">
                <a:solidFill>
                  <a:srgbClr val="232F3E"/>
                </a:solidFill>
                <a:latin typeface="Play"/>
                <a:ea typeface="Play"/>
                <a:cs typeface="Play"/>
                <a:sym typeface="Play"/>
              </a:defRPr>
            </a:lvl8pPr>
            <a:lvl9pPr indent="0" lvl="8" marL="0" algn="r">
              <a:spcBef>
                <a:spcPts val="0"/>
              </a:spcBef>
              <a:buNone/>
              <a:defRPr b="0" i="0" sz="1200" u="none" cap="none" strike="noStrike">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141" name="Google Shape;141;p18"/>
          <p:cNvSpPr txBox="1"/>
          <p:nvPr>
            <p:ph type="title"/>
          </p:nvPr>
        </p:nvSpPr>
        <p:spPr>
          <a:xfrm>
            <a:off x="0" y="185995"/>
            <a:ext cx="12192000" cy="535531"/>
          </a:xfrm>
          <a:prstGeom prst="rect">
            <a:avLst/>
          </a:prstGeom>
          <a:noFill/>
          <a:ln>
            <a:noFill/>
          </a:ln>
        </p:spPr>
        <p:txBody>
          <a:bodyPr anchorCtr="0" anchor="ctr" bIns="45700" lIns="182875" spcFirstLastPara="1" rIns="182875" wrap="square" tIns="45700">
            <a:spAutoFit/>
          </a:bodyPr>
          <a:lstStyle>
            <a:lvl1pPr lvl="0" algn="l">
              <a:lnSpc>
                <a:spcPct val="90000"/>
              </a:lnSpc>
              <a:spcBef>
                <a:spcPts val="0"/>
              </a:spcBef>
              <a:spcAft>
                <a:spcPts val="0"/>
              </a:spcAft>
              <a:buClr>
                <a:srgbClr val="232F3E"/>
              </a:buClr>
              <a:buSzPts val="3200"/>
              <a:buFont typeface="Play"/>
              <a:buNone/>
              <a:defRPr sz="3200">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2" name="Google Shape;142;p18"/>
          <p:cNvSpPr txBox="1"/>
          <p:nvPr>
            <p:ph idx="1" type="body"/>
          </p:nvPr>
        </p:nvSpPr>
        <p:spPr>
          <a:xfrm>
            <a:off x="0" y="721526"/>
            <a:ext cx="12192000" cy="1463040"/>
          </a:xfrm>
          <a:prstGeom prst="rect">
            <a:avLst/>
          </a:prstGeom>
          <a:solidFill>
            <a:schemeClr val="accent1"/>
          </a:solidFill>
          <a:ln>
            <a:noFill/>
          </a:ln>
        </p:spPr>
        <p:txBody>
          <a:bodyPr anchorCtr="0" anchor="t" bIns="91425" lIns="182875" spcFirstLastPara="1" rIns="182875" wrap="square" tIns="91425">
            <a:noAutofit/>
          </a:bodyPr>
          <a:lstStyle>
            <a:lvl1pPr indent="-228600" lvl="0" marL="457200" algn="l">
              <a:lnSpc>
                <a:spcPct val="100000"/>
              </a:lnSpc>
              <a:spcBef>
                <a:spcPts val="0"/>
              </a:spcBef>
              <a:spcAft>
                <a:spcPts val="0"/>
              </a:spcAft>
              <a:buClr>
                <a:schemeClr val="lt1"/>
              </a:buClr>
              <a:buSzPts val="1600"/>
              <a:buNone/>
              <a:defRPr sz="1600">
                <a:solidFill>
                  <a:schemeClr val="lt1"/>
                </a:solidFill>
              </a:defRPr>
            </a:lvl1pPr>
            <a:lvl2pPr indent="-228600" lvl="1" marL="914400" algn="l">
              <a:lnSpc>
                <a:spcPct val="90000"/>
              </a:lnSpc>
              <a:spcBef>
                <a:spcPts val="600"/>
              </a:spcBef>
              <a:spcAft>
                <a:spcPts val="0"/>
              </a:spcAft>
              <a:buClr>
                <a:schemeClr val="lt1"/>
              </a:buClr>
              <a:buSzPts val="1600"/>
              <a:buNone/>
              <a:defRPr sz="1600">
                <a:solidFill>
                  <a:schemeClr val="lt1"/>
                </a:solidFill>
              </a:defRPr>
            </a:lvl2pPr>
            <a:lvl3pPr indent="-228600" lvl="2" marL="1371600" algn="l">
              <a:lnSpc>
                <a:spcPct val="90000"/>
              </a:lnSpc>
              <a:spcBef>
                <a:spcPts val="1200"/>
              </a:spcBef>
              <a:spcAft>
                <a:spcPts val="0"/>
              </a:spcAft>
              <a:buClr>
                <a:schemeClr val="lt1"/>
              </a:buClr>
              <a:buSzPts val="1600"/>
              <a:buNone/>
              <a:defRPr sz="1600">
                <a:solidFill>
                  <a:schemeClr val="lt1"/>
                </a:solidFill>
              </a:defRPr>
            </a:lvl3pPr>
            <a:lvl4pPr indent="-228600" lvl="3" marL="1828800" algn="l">
              <a:lnSpc>
                <a:spcPct val="90000"/>
              </a:lnSpc>
              <a:spcBef>
                <a:spcPts val="1200"/>
              </a:spcBef>
              <a:spcAft>
                <a:spcPts val="0"/>
              </a:spcAft>
              <a:buClr>
                <a:schemeClr val="lt1"/>
              </a:buClr>
              <a:buSzPts val="1600"/>
              <a:buNone/>
              <a:defRPr sz="1600">
                <a:solidFill>
                  <a:schemeClr val="lt1"/>
                </a:solidFill>
              </a:defRPr>
            </a:lvl4pPr>
            <a:lvl5pPr indent="-228600" lvl="4" marL="2286000" algn="l">
              <a:lnSpc>
                <a:spcPct val="90000"/>
              </a:lnSpc>
              <a:spcBef>
                <a:spcPts val="1200"/>
              </a:spcBef>
              <a:spcAft>
                <a:spcPts val="0"/>
              </a:spcAft>
              <a:buClr>
                <a:schemeClr val="lt1"/>
              </a:buClr>
              <a:buSzPts val="1600"/>
              <a:buNone/>
              <a:defRPr sz="1600">
                <a:solidFill>
                  <a:schemeClr val="lt1"/>
                </a:solidFill>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showMasterSp="0">
  <p:cSld name="Thank You">
    <p:bg>
      <p:bgPr>
        <a:blipFill>
          <a:blip r:embed="rId2">
            <a:alphaModFix/>
          </a:blip>
          <a:stretch>
            <a:fillRect/>
          </a:stretch>
        </a:blipFill>
      </p:bgPr>
    </p:bg>
    <p:spTree>
      <p:nvGrpSpPr>
        <p:cNvPr id="143" name="Shape 143"/>
        <p:cNvGrpSpPr/>
        <p:nvPr/>
      </p:nvGrpSpPr>
      <p:grpSpPr>
        <a:xfrm>
          <a:off x="0" y="0"/>
          <a:ext cx="0" cy="0"/>
          <a:chOff x="0" y="0"/>
          <a:chExt cx="0" cy="0"/>
        </a:xfrm>
      </p:grpSpPr>
      <p:sp>
        <p:nvSpPr>
          <p:cNvPr id="144" name="Google Shape;144;p19"/>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b="0" i="0" sz="1200" u="none" cap="none" strike="noStrike">
                <a:solidFill>
                  <a:srgbClr val="232F3E"/>
                </a:solidFill>
                <a:latin typeface="Play"/>
                <a:ea typeface="Play"/>
                <a:cs typeface="Play"/>
                <a:sym typeface="Play"/>
              </a:defRPr>
            </a:lvl1pPr>
            <a:lvl2pPr indent="0" lvl="1" marL="0" algn="r">
              <a:spcBef>
                <a:spcPts val="0"/>
              </a:spcBef>
              <a:buNone/>
              <a:defRPr b="0" i="0" sz="1200" u="none" cap="none" strike="noStrike">
                <a:solidFill>
                  <a:srgbClr val="232F3E"/>
                </a:solidFill>
                <a:latin typeface="Play"/>
                <a:ea typeface="Play"/>
                <a:cs typeface="Play"/>
                <a:sym typeface="Play"/>
              </a:defRPr>
            </a:lvl2pPr>
            <a:lvl3pPr indent="0" lvl="2" marL="0" algn="r">
              <a:spcBef>
                <a:spcPts val="0"/>
              </a:spcBef>
              <a:buNone/>
              <a:defRPr b="0" i="0" sz="1200" u="none" cap="none" strike="noStrike">
                <a:solidFill>
                  <a:srgbClr val="232F3E"/>
                </a:solidFill>
                <a:latin typeface="Play"/>
                <a:ea typeface="Play"/>
                <a:cs typeface="Play"/>
                <a:sym typeface="Play"/>
              </a:defRPr>
            </a:lvl3pPr>
            <a:lvl4pPr indent="0" lvl="3" marL="0" algn="r">
              <a:spcBef>
                <a:spcPts val="0"/>
              </a:spcBef>
              <a:buNone/>
              <a:defRPr b="0" i="0" sz="1200" u="none" cap="none" strike="noStrike">
                <a:solidFill>
                  <a:srgbClr val="232F3E"/>
                </a:solidFill>
                <a:latin typeface="Play"/>
                <a:ea typeface="Play"/>
                <a:cs typeface="Play"/>
                <a:sym typeface="Play"/>
              </a:defRPr>
            </a:lvl4pPr>
            <a:lvl5pPr indent="0" lvl="4" marL="0" algn="r">
              <a:spcBef>
                <a:spcPts val="0"/>
              </a:spcBef>
              <a:buNone/>
              <a:defRPr b="0" i="0" sz="1200" u="none" cap="none" strike="noStrike">
                <a:solidFill>
                  <a:srgbClr val="232F3E"/>
                </a:solidFill>
                <a:latin typeface="Play"/>
                <a:ea typeface="Play"/>
                <a:cs typeface="Play"/>
                <a:sym typeface="Play"/>
              </a:defRPr>
            </a:lvl5pPr>
            <a:lvl6pPr indent="0" lvl="5" marL="0" algn="r">
              <a:spcBef>
                <a:spcPts val="0"/>
              </a:spcBef>
              <a:buNone/>
              <a:defRPr b="0" i="0" sz="1200" u="none" cap="none" strike="noStrike">
                <a:solidFill>
                  <a:srgbClr val="232F3E"/>
                </a:solidFill>
                <a:latin typeface="Play"/>
                <a:ea typeface="Play"/>
                <a:cs typeface="Play"/>
                <a:sym typeface="Play"/>
              </a:defRPr>
            </a:lvl6pPr>
            <a:lvl7pPr indent="0" lvl="6" marL="0" algn="r">
              <a:spcBef>
                <a:spcPts val="0"/>
              </a:spcBef>
              <a:buNone/>
              <a:defRPr b="0" i="0" sz="1200" u="none" cap="none" strike="noStrike">
                <a:solidFill>
                  <a:srgbClr val="232F3E"/>
                </a:solidFill>
                <a:latin typeface="Play"/>
                <a:ea typeface="Play"/>
                <a:cs typeface="Play"/>
                <a:sym typeface="Play"/>
              </a:defRPr>
            </a:lvl7pPr>
            <a:lvl8pPr indent="0" lvl="7" marL="0" algn="r">
              <a:spcBef>
                <a:spcPts val="0"/>
              </a:spcBef>
              <a:buNone/>
              <a:defRPr b="0" i="0" sz="1200" u="none" cap="none" strike="noStrike">
                <a:solidFill>
                  <a:srgbClr val="232F3E"/>
                </a:solidFill>
                <a:latin typeface="Play"/>
                <a:ea typeface="Play"/>
                <a:cs typeface="Play"/>
                <a:sym typeface="Play"/>
              </a:defRPr>
            </a:lvl8pPr>
            <a:lvl9pPr indent="0" lvl="8" marL="0" algn="r">
              <a:spcBef>
                <a:spcPts val="0"/>
              </a:spcBef>
              <a:buNone/>
              <a:defRPr b="0" i="0" sz="1200" u="none" cap="none" strike="noStrike">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145" name="Google Shape;145;p19"/>
          <p:cNvSpPr txBox="1"/>
          <p:nvPr>
            <p:ph type="title"/>
          </p:nvPr>
        </p:nvSpPr>
        <p:spPr>
          <a:xfrm>
            <a:off x="457200" y="1256247"/>
            <a:ext cx="7998031" cy="404982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Clr>
                <a:schemeClr val="lt1"/>
              </a:buClr>
              <a:buSzPts val="4400"/>
              <a:buFont typeface="Play"/>
              <a:buNone/>
              <a:defRPr sz="4400">
                <a:solidFill>
                  <a:schemeClr val="lt1"/>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6" name="Google Shape;146;p19"/>
          <p:cNvSpPr txBox="1"/>
          <p:nvPr>
            <p:ph idx="1" type="body"/>
          </p:nvPr>
        </p:nvSpPr>
        <p:spPr>
          <a:xfrm>
            <a:off x="457200" y="5305425"/>
            <a:ext cx="7997825" cy="1141413"/>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0"/>
              </a:spcBef>
              <a:spcAft>
                <a:spcPts val="0"/>
              </a:spcAft>
              <a:buClr>
                <a:schemeClr val="lt1"/>
              </a:buClr>
              <a:buSzPts val="2800"/>
              <a:buFont typeface="Play"/>
              <a:buNone/>
              <a:defRPr b="0" cap="none">
                <a:solidFill>
                  <a:schemeClr val="lt1"/>
                </a:solidFill>
              </a:defRPr>
            </a:lvl1pPr>
            <a:lvl2pPr indent="-228600" lvl="1" marL="914400" algn="l">
              <a:lnSpc>
                <a:spcPct val="90000"/>
              </a:lnSpc>
              <a:spcBef>
                <a:spcPts val="0"/>
              </a:spcBef>
              <a:spcAft>
                <a:spcPts val="0"/>
              </a:spcAft>
              <a:buClr>
                <a:schemeClr val="lt2"/>
              </a:buClr>
              <a:buSzPts val="2000"/>
              <a:buNone/>
              <a:defRPr sz="2000">
                <a:solidFill>
                  <a:schemeClr val="lt2"/>
                </a:solidFill>
              </a:defRPr>
            </a:lvl2pPr>
            <a:lvl3pPr indent="-228600" lvl="2" marL="1371600" algn="l">
              <a:lnSpc>
                <a:spcPct val="90000"/>
              </a:lnSpc>
              <a:spcBef>
                <a:spcPts val="1200"/>
              </a:spcBef>
              <a:spcAft>
                <a:spcPts val="0"/>
              </a:spcAft>
              <a:buClr>
                <a:schemeClr val="lt2"/>
              </a:buClr>
              <a:buSzPts val="1800"/>
              <a:buNone/>
              <a:defRPr sz="1800">
                <a:solidFill>
                  <a:schemeClr val="lt2"/>
                </a:solidFill>
              </a:defRPr>
            </a:lvl3pPr>
            <a:lvl4pPr indent="-228600" lvl="3" marL="1828800" algn="l">
              <a:lnSpc>
                <a:spcPct val="90000"/>
              </a:lnSpc>
              <a:spcBef>
                <a:spcPts val="1200"/>
              </a:spcBef>
              <a:spcAft>
                <a:spcPts val="0"/>
              </a:spcAft>
              <a:buClr>
                <a:schemeClr val="lt2"/>
              </a:buClr>
              <a:buSzPts val="1600"/>
              <a:buNone/>
              <a:defRPr sz="1600">
                <a:solidFill>
                  <a:schemeClr val="lt2"/>
                </a:solidFill>
              </a:defRPr>
            </a:lvl4pPr>
            <a:lvl5pPr indent="-228600" lvl="4" marL="2286000" algn="l">
              <a:lnSpc>
                <a:spcPct val="90000"/>
              </a:lnSpc>
              <a:spcBef>
                <a:spcPts val="1200"/>
              </a:spcBef>
              <a:spcAft>
                <a:spcPts val="0"/>
              </a:spcAft>
              <a:buClr>
                <a:schemeClr val="lt2"/>
              </a:buClr>
              <a:buSzPts val="1600"/>
              <a:buNone/>
              <a:defRPr sz="1600">
                <a:solidFill>
                  <a:schemeClr val="lt2"/>
                </a:solidFill>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147" name="Google Shape;147;p19"/>
          <p:cNvPicPr preferRelativeResize="0"/>
          <p:nvPr/>
        </p:nvPicPr>
        <p:blipFill rotWithShape="1">
          <a:blip r:embed="rId3">
            <a:alphaModFix/>
          </a:blip>
          <a:srcRect b="0" l="0" r="0" t="0"/>
          <a:stretch/>
        </p:blipFill>
        <p:spPr>
          <a:xfrm>
            <a:off x="3799983" y="6468531"/>
            <a:ext cx="4610100" cy="267127"/>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Variant">
  <p:cSld name="Title Slide Variant">
    <p:bg>
      <p:bgPr>
        <a:blipFill>
          <a:blip r:embed="rId2">
            <a:alphaModFix/>
          </a:blip>
          <a:stretch>
            <a:fillRect/>
          </a:stretch>
        </a:blipFill>
      </p:bgPr>
    </p:bg>
    <p:spTree>
      <p:nvGrpSpPr>
        <p:cNvPr id="148" name="Shape 148"/>
        <p:cNvGrpSpPr/>
        <p:nvPr/>
      </p:nvGrpSpPr>
      <p:grpSpPr>
        <a:xfrm>
          <a:off x="0" y="0"/>
          <a:ext cx="0" cy="0"/>
          <a:chOff x="0" y="0"/>
          <a:chExt cx="0" cy="0"/>
        </a:xfrm>
      </p:grpSpPr>
      <p:sp>
        <p:nvSpPr>
          <p:cNvPr id="149" name="Google Shape;149;p20"/>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b="0" i="0" sz="1200" u="none" cap="none" strike="noStrike">
                <a:solidFill>
                  <a:schemeClr val="lt1"/>
                </a:solidFill>
                <a:latin typeface="Play"/>
                <a:ea typeface="Play"/>
                <a:cs typeface="Play"/>
                <a:sym typeface="Play"/>
              </a:defRPr>
            </a:lvl1pPr>
            <a:lvl2pPr indent="0" lvl="1" marL="0" algn="r">
              <a:spcBef>
                <a:spcPts val="0"/>
              </a:spcBef>
              <a:buNone/>
              <a:defRPr b="0" i="0" sz="1200" u="none" cap="none" strike="noStrike">
                <a:solidFill>
                  <a:schemeClr val="lt1"/>
                </a:solidFill>
                <a:latin typeface="Play"/>
                <a:ea typeface="Play"/>
                <a:cs typeface="Play"/>
                <a:sym typeface="Play"/>
              </a:defRPr>
            </a:lvl2pPr>
            <a:lvl3pPr indent="0" lvl="2" marL="0" algn="r">
              <a:spcBef>
                <a:spcPts val="0"/>
              </a:spcBef>
              <a:buNone/>
              <a:defRPr b="0" i="0" sz="1200" u="none" cap="none" strike="noStrike">
                <a:solidFill>
                  <a:schemeClr val="lt1"/>
                </a:solidFill>
                <a:latin typeface="Play"/>
                <a:ea typeface="Play"/>
                <a:cs typeface="Play"/>
                <a:sym typeface="Play"/>
              </a:defRPr>
            </a:lvl3pPr>
            <a:lvl4pPr indent="0" lvl="3" marL="0" algn="r">
              <a:spcBef>
                <a:spcPts val="0"/>
              </a:spcBef>
              <a:buNone/>
              <a:defRPr b="0" i="0" sz="1200" u="none" cap="none" strike="noStrike">
                <a:solidFill>
                  <a:schemeClr val="lt1"/>
                </a:solidFill>
                <a:latin typeface="Play"/>
                <a:ea typeface="Play"/>
                <a:cs typeface="Play"/>
                <a:sym typeface="Play"/>
              </a:defRPr>
            </a:lvl4pPr>
            <a:lvl5pPr indent="0" lvl="4" marL="0" algn="r">
              <a:spcBef>
                <a:spcPts val="0"/>
              </a:spcBef>
              <a:buNone/>
              <a:defRPr b="0" i="0" sz="1200" u="none" cap="none" strike="noStrike">
                <a:solidFill>
                  <a:schemeClr val="lt1"/>
                </a:solidFill>
                <a:latin typeface="Play"/>
                <a:ea typeface="Play"/>
                <a:cs typeface="Play"/>
                <a:sym typeface="Play"/>
              </a:defRPr>
            </a:lvl5pPr>
            <a:lvl6pPr indent="0" lvl="5" marL="0" algn="r">
              <a:spcBef>
                <a:spcPts val="0"/>
              </a:spcBef>
              <a:buNone/>
              <a:defRPr b="0" i="0" sz="1200" u="none" cap="none" strike="noStrike">
                <a:solidFill>
                  <a:schemeClr val="lt1"/>
                </a:solidFill>
                <a:latin typeface="Play"/>
                <a:ea typeface="Play"/>
                <a:cs typeface="Play"/>
                <a:sym typeface="Play"/>
              </a:defRPr>
            </a:lvl6pPr>
            <a:lvl7pPr indent="0" lvl="6" marL="0" algn="r">
              <a:spcBef>
                <a:spcPts val="0"/>
              </a:spcBef>
              <a:buNone/>
              <a:defRPr b="0" i="0" sz="1200" u="none" cap="none" strike="noStrike">
                <a:solidFill>
                  <a:schemeClr val="lt1"/>
                </a:solidFill>
                <a:latin typeface="Play"/>
                <a:ea typeface="Play"/>
                <a:cs typeface="Play"/>
                <a:sym typeface="Play"/>
              </a:defRPr>
            </a:lvl7pPr>
            <a:lvl8pPr indent="0" lvl="7" marL="0" algn="r">
              <a:spcBef>
                <a:spcPts val="0"/>
              </a:spcBef>
              <a:buNone/>
              <a:defRPr b="0" i="0" sz="1200" u="none" cap="none" strike="noStrike">
                <a:solidFill>
                  <a:schemeClr val="lt1"/>
                </a:solidFill>
                <a:latin typeface="Play"/>
                <a:ea typeface="Play"/>
                <a:cs typeface="Play"/>
                <a:sym typeface="Play"/>
              </a:defRPr>
            </a:lvl8pPr>
            <a:lvl9pPr indent="0" lvl="8" marL="0" algn="r">
              <a:spcBef>
                <a:spcPts val="0"/>
              </a:spcBef>
              <a:buNone/>
              <a:defRPr b="0" i="0" sz="1200" u="none" cap="none" strike="noStrike">
                <a:solidFill>
                  <a:schemeClr val="lt1"/>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150" name="Google Shape;150;p20"/>
          <p:cNvSpPr txBox="1"/>
          <p:nvPr>
            <p:ph type="title"/>
          </p:nvPr>
        </p:nvSpPr>
        <p:spPr>
          <a:xfrm>
            <a:off x="457200" y="2503472"/>
            <a:ext cx="8946292" cy="1673352"/>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4800"/>
              <a:buFont typeface="Play"/>
              <a:buNone/>
              <a:defRPr sz="4800">
                <a:solidFill>
                  <a:schemeClr val="lt1"/>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1" name="Google Shape;151;p20"/>
          <p:cNvSpPr txBox="1"/>
          <p:nvPr>
            <p:ph idx="1" type="body"/>
          </p:nvPr>
        </p:nvSpPr>
        <p:spPr>
          <a:xfrm>
            <a:off x="457200" y="4224832"/>
            <a:ext cx="8946292" cy="99589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0"/>
              </a:spcBef>
              <a:spcAft>
                <a:spcPts val="0"/>
              </a:spcAft>
              <a:buClr>
                <a:schemeClr val="lt1"/>
              </a:buClr>
              <a:buSzPts val="3200"/>
              <a:buNone/>
              <a:defRPr sz="3200">
                <a:solidFill>
                  <a:schemeClr val="lt1"/>
                </a:solidFill>
                <a:latin typeface="Play"/>
                <a:ea typeface="Play"/>
                <a:cs typeface="Play"/>
                <a:sym typeface="Play"/>
              </a:defRPr>
            </a:lvl1pPr>
            <a:lvl2pPr indent="-228600" lvl="1" marL="914400" algn="ctr">
              <a:lnSpc>
                <a:spcPct val="90000"/>
              </a:lnSpc>
              <a:spcBef>
                <a:spcPts val="0"/>
              </a:spcBef>
              <a:spcAft>
                <a:spcPts val="0"/>
              </a:spcAft>
              <a:buClr>
                <a:srgbClr val="232F3E"/>
              </a:buClr>
              <a:buSzPts val="2000"/>
              <a:buNone/>
              <a:defRPr sz="2000"/>
            </a:lvl2pPr>
            <a:lvl3pPr indent="-228600" lvl="2" marL="1371600" algn="ctr">
              <a:lnSpc>
                <a:spcPct val="90000"/>
              </a:lnSpc>
              <a:spcBef>
                <a:spcPts val="1200"/>
              </a:spcBef>
              <a:spcAft>
                <a:spcPts val="0"/>
              </a:spcAft>
              <a:buClr>
                <a:srgbClr val="232F3E"/>
              </a:buClr>
              <a:buSzPts val="1800"/>
              <a:buNone/>
              <a:defRPr sz="1800"/>
            </a:lvl3pPr>
            <a:lvl4pPr indent="-228600" lvl="3" marL="1828800" algn="ctr">
              <a:lnSpc>
                <a:spcPct val="90000"/>
              </a:lnSpc>
              <a:spcBef>
                <a:spcPts val="1200"/>
              </a:spcBef>
              <a:spcAft>
                <a:spcPts val="0"/>
              </a:spcAft>
              <a:buClr>
                <a:srgbClr val="232F3E"/>
              </a:buClr>
              <a:buSzPts val="1600"/>
              <a:buNone/>
              <a:defRPr sz="1600"/>
            </a:lvl4pPr>
            <a:lvl5pPr indent="-228600" lvl="4" marL="2286000" algn="ctr">
              <a:lnSpc>
                <a:spcPct val="90000"/>
              </a:lnSpc>
              <a:spcBef>
                <a:spcPts val="1200"/>
              </a:spcBef>
              <a:spcAft>
                <a:spcPts val="0"/>
              </a:spcAft>
              <a:buClr>
                <a:srgbClr val="232F3E"/>
              </a:buClr>
              <a:buSzPts val="1600"/>
              <a:buNone/>
              <a:defRPr sz="1600"/>
            </a:lvl5pPr>
            <a:lvl6pPr indent="-228600" lvl="5" marL="2743200" algn="ctr">
              <a:lnSpc>
                <a:spcPct val="90000"/>
              </a:lnSpc>
              <a:spcBef>
                <a:spcPts val="1200"/>
              </a:spcBef>
              <a:spcAft>
                <a:spcPts val="0"/>
              </a:spcAft>
              <a:buClr>
                <a:schemeClr val="dk1"/>
              </a:buClr>
              <a:buSzPts val="1600"/>
              <a:buNone/>
              <a:defRPr sz="1600"/>
            </a:lvl6pPr>
            <a:lvl7pPr indent="-228600" lvl="6" marL="3200400" algn="ctr">
              <a:lnSpc>
                <a:spcPct val="90000"/>
              </a:lnSpc>
              <a:spcBef>
                <a:spcPts val="500"/>
              </a:spcBef>
              <a:spcAft>
                <a:spcPts val="0"/>
              </a:spcAft>
              <a:buClr>
                <a:schemeClr val="dk1"/>
              </a:buClr>
              <a:buSzPts val="1600"/>
              <a:buNone/>
              <a:defRPr sz="1600"/>
            </a:lvl7pPr>
            <a:lvl8pPr indent="-228600" lvl="7" marL="3657600" algn="ctr">
              <a:lnSpc>
                <a:spcPct val="90000"/>
              </a:lnSpc>
              <a:spcBef>
                <a:spcPts val="500"/>
              </a:spcBef>
              <a:spcAft>
                <a:spcPts val="0"/>
              </a:spcAft>
              <a:buClr>
                <a:schemeClr val="dk1"/>
              </a:buClr>
              <a:buSzPts val="1600"/>
              <a:buNone/>
              <a:defRPr sz="1600"/>
            </a:lvl8pPr>
            <a:lvl9pPr indent="-228600" lvl="8" marL="4114800" algn="ctr">
              <a:lnSpc>
                <a:spcPct val="90000"/>
              </a:lnSpc>
              <a:spcBef>
                <a:spcPts val="500"/>
              </a:spcBef>
              <a:spcAft>
                <a:spcPts val="0"/>
              </a:spcAft>
              <a:buClr>
                <a:schemeClr val="dk1"/>
              </a:buClr>
              <a:buSzPts val="1600"/>
              <a:buNone/>
              <a:defRPr sz="1600"/>
            </a:lvl9pPr>
          </a:lstStyle>
          <a:p/>
        </p:txBody>
      </p:sp>
      <p:pic>
        <p:nvPicPr>
          <p:cNvPr id="152" name="Google Shape;152;p20"/>
          <p:cNvPicPr preferRelativeResize="0"/>
          <p:nvPr/>
        </p:nvPicPr>
        <p:blipFill rotWithShape="1">
          <a:blip r:embed="rId3">
            <a:alphaModFix/>
          </a:blip>
          <a:srcRect b="0" l="0" r="0" t="0"/>
          <a:stretch/>
        </p:blipFill>
        <p:spPr>
          <a:xfrm>
            <a:off x="3799983" y="6446520"/>
            <a:ext cx="4610100" cy="31115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Slide Variant" showMasterSp="0">
  <p:cSld name="Section Slide Variant">
    <p:bg>
      <p:bgPr>
        <a:blipFill>
          <a:blip r:embed="rId2">
            <a:alphaModFix/>
          </a:blip>
          <a:stretch>
            <a:fillRect/>
          </a:stretch>
        </a:blipFill>
      </p:bgPr>
    </p:bg>
    <p:spTree>
      <p:nvGrpSpPr>
        <p:cNvPr id="16" name="Shape 16"/>
        <p:cNvGrpSpPr/>
        <p:nvPr/>
      </p:nvGrpSpPr>
      <p:grpSpPr>
        <a:xfrm>
          <a:off x="0" y="0"/>
          <a:ext cx="0" cy="0"/>
          <a:chOff x="0" y="0"/>
          <a:chExt cx="0" cy="0"/>
        </a:xfrm>
      </p:grpSpPr>
      <p:sp>
        <p:nvSpPr>
          <p:cNvPr id="17" name="Google Shape;17;p3"/>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b="0" i="0" sz="1200" u="none" cap="none" strike="noStrike">
                <a:solidFill>
                  <a:srgbClr val="232F3E"/>
                </a:solidFill>
                <a:latin typeface="Play"/>
                <a:ea typeface="Play"/>
                <a:cs typeface="Play"/>
                <a:sym typeface="Play"/>
              </a:defRPr>
            </a:lvl1pPr>
            <a:lvl2pPr indent="0" lvl="1" marL="0" algn="r">
              <a:spcBef>
                <a:spcPts val="0"/>
              </a:spcBef>
              <a:buNone/>
              <a:defRPr b="0" i="0" sz="1200" u="none" cap="none" strike="noStrike">
                <a:solidFill>
                  <a:srgbClr val="232F3E"/>
                </a:solidFill>
                <a:latin typeface="Play"/>
                <a:ea typeface="Play"/>
                <a:cs typeface="Play"/>
                <a:sym typeface="Play"/>
              </a:defRPr>
            </a:lvl2pPr>
            <a:lvl3pPr indent="0" lvl="2" marL="0" algn="r">
              <a:spcBef>
                <a:spcPts val="0"/>
              </a:spcBef>
              <a:buNone/>
              <a:defRPr b="0" i="0" sz="1200" u="none" cap="none" strike="noStrike">
                <a:solidFill>
                  <a:srgbClr val="232F3E"/>
                </a:solidFill>
                <a:latin typeface="Play"/>
                <a:ea typeface="Play"/>
                <a:cs typeface="Play"/>
                <a:sym typeface="Play"/>
              </a:defRPr>
            </a:lvl3pPr>
            <a:lvl4pPr indent="0" lvl="3" marL="0" algn="r">
              <a:spcBef>
                <a:spcPts val="0"/>
              </a:spcBef>
              <a:buNone/>
              <a:defRPr b="0" i="0" sz="1200" u="none" cap="none" strike="noStrike">
                <a:solidFill>
                  <a:srgbClr val="232F3E"/>
                </a:solidFill>
                <a:latin typeface="Play"/>
                <a:ea typeface="Play"/>
                <a:cs typeface="Play"/>
                <a:sym typeface="Play"/>
              </a:defRPr>
            </a:lvl4pPr>
            <a:lvl5pPr indent="0" lvl="4" marL="0" algn="r">
              <a:spcBef>
                <a:spcPts val="0"/>
              </a:spcBef>
              <a:buNone/>
              <a:defRPr b="0" i="0" sz="1200" u="none" cap="none" strike="noStrike">
                <a:solidFill>
                  <a:srgbClr val="232F3E"/>
                </a:solidFill>
                <a:latin typeface="Play"/>
                <a:ea typeface="Play"/>
                <a:cs typeface="Play"/>
                <a:sym typeface="Play"/>
              </a:defRPr>
            </a:lvl5pPr>
            <a:lvl6pPr indent="0" lvl="5" marL="0" algn="r">
              <a:spcBef>
                <a:spcPts val="0"/>
              </a:spcBef>
              <a:buNone/>
              <a:defRPr b="0" i="0" sz="1200" u="none" cap="none" strike="noStrike">
                <a:solidFill>
                  <a:srgbClr val="232F3E"/>
                </a:solidFill>
                <a:latin typeface="Play"/>
                <a:ea typeface="Play"/>
                <a:cs typeface="Play"/>
                <a:sym typeface="Play"/>
              </a:defRPr>
            </a:lvl6pPr>
            <a:lvl7pPr indent="0" lvl="6" marL="0" algn="r">
              <a:spcBef>
                <a:spcPts val="0"/>
              </a:spcBef>
              <a:buNone/>
              <a:defRPr b="0" i="0" sz="1200" u="none" cap="none" strike="noStrike">
                <a:solidFill>
                  <a:srgbClr val="232F3E"/>
                </a:solidFill>
                <a:latin typeface="Play"/>
                <a:ea typeface="Play"/>
                <a:cs typeface="Play"/>
                <a:sym typeface="Play"/>
              </a:defRPr>
            </a:lvl7pPr>
            <a:lvl8pPr indent="0" lvl="7" marL="0" algn="r">
              <a:spcBef>
                <a:spcPts val="0"/>
              </a:spcBef>
              <a:buNone/>
              <a:defRPr b="0" i="0" sz="1200" u="none" cap="none" strike="noStrike">
                <a:solidFill>
                  <a:srgbClr val="232F3E"/>
                </a:solidFill>
                <a:latin typeface="Play"/>
                <a:ea typeface="Play"/>
                <a:cs typeface="Play"/>
                <a:sym typeface="Play"/>
              </a:defRPr>
            </a:lvl8pPr>
            <a:lvl9pPr indent="0" lvl="8" marL="0" algn="r">
              <a:spcBef>
                <a:spcPts val="0"/>
              </a:spcBef>
              <a:buNone/>
              <a:defRPr b="0" i="0" sz="1200" u="none" cap="none" strike="noStrike">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18" name="Google Shape;18;p3"/>
          <p:cNvSpPr txBox="1"/>
          <p:nvPr>
            <p:ph type="title"/>
          </p:nvPr>
        </p:nvSpPr>
        <p:spPr>
          <a:xfrm>
            <a:off x="457200" y="2545492"/>
            <a:ext cx="11375136" cy="2446876"/>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4800"/>
              <a:buFont typeface="Play"/>
              <a:buNone/>
              <a:defRPr sz="4800">
                <a:solidFill>
                  <a:schemeClr val="lt1"/>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 name="Google Shape;19;p3"/>
          <p:cNvSpPr txBox="1"/>
          <p:nvPr>
            <p:ph idx="1" type="subTitle"/>
          </p:nvPr>
        </p:nvSpPr>
        <p:spPr>
          <a:xfrm>
            <a:off x="457200" y="5040376"/>
            <a:ext cx="11375136" cy="995898"/>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lt1"/>
              </a:buClr>
              <a:buSzPts val="3200"/>
              <a:buNone/>
              <a:defRPr sz="3200">
                <a:solidFill>
                  <a:schemeClr val="lt1"/>
                </a:solidFill>
                <a:latin typeface="Play"/>
                <a:ea typeface="Play"/>
                <a:cs typeface="Play"/>
                <a:sym typeface="Play"/>
              </a:defRPr>
            </a:lvl1pPr>
            <a:lvl2pPr lvl="1" algn="ctr">
              <a:lnSpc>
                <a:spcPct val="90000"/>
              </a:lnSpc>
              <a:spcBef>
                <a:spcPts val="0"/>
              </a:spcBef>
              <a:spcAft>
                <a:spcPts val="0"/>
              </a:spcAft>
              <a:buClr>
                <a:srgbClr val="232F3E"/>
              </a:buClr>
              <a:buSzPts val="2000"/>
              <a:buNone/>
              <a:defRPr sz="2000"/>
            </a:lvl2pPr>
            <a:lvl3pPr lvl="2" algn="ctr">
              <a:lnSpc>
                <a:spcPct val="90000"/>
              </a:lnSpc>
              <a:spcBef>
                <a:spcPts val="1200"/>
              </a:spcBef>
              <a:spcAft>
                <a:spcPts val="0"/>
              </a:spcAft>
              <a:buClr>
                <a:srgbClr val="232F3E"/>
              </a:buClr>
              <a:buSzPts val="1800"/>
              <a:buNone/>
              <a:defRPr sz="1800"/>
            </a:lvl3pPr>
            <a:lvl4pPr lvl="3" algn="ctr">
              <a:lnSpc>
                <a:spcPct val="90000"/>
              </a:lnSpc>
              <a:spcBef>
                <a:spcPts val="1200"/>
              </a:spcBef>
              <a:spcAft>
                <a:spcPts val="0"/>
              </a:spcAft>
              <a:buClr>
                <a:srgbClr val="232F3E"/>
              </a:buClr>
              <a:buSzPts val="1600"/>
              <a:buNone/>
              <a:defRPr sz="1600"/>
            </a:lvl4pPr>
            <a:lvl5pPr lvl="4" algn="ctr">
              <a:lnSpc>
                <a:spcPct val="90000"/>
              </a:lnSpc>
              <a:spcBef>
                <a:spcPts val="1200"/>
              </a:spcBef>
              <a:spcAft>
                <a:spcPts val="0"/>
              </a:spcAft>
              <a:buClr>
                <a:srgbClr val="232F3E"/>
              </a:buClr>
              <a:buSzPts val="1600"/>
              <a:buNone/>
              <a:defRPr sz="1600"/>
            </a:lvl5pPr>
            <a:lvl6pPr lvl="5" algn="ctr">
              <a:lnSpc>
                <a:spcPct val="90000"/>
              </a:lnSpc>
              <a:spcBef>
                <a:spcPts val="12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pic>
        <p:nvPicPr>
          <p:cNvPr id="20" name="Google Shape;20;p3"/>
          <p:cNvPicPr preferRelativeResize="0"/>
          <p:nvPr/>
        </p:nvPicPr>
        <p:blipFill rotWithShape="1">
          <a:blip r:embed="rId3">
            <a:alphaModFix/>
          </a:blip>
          <a:srcRect b="0" l="0" r="0" t="0"/>
          <a:stretch/>
        </p:blipFill>
        <p:spPr>
          <a:xfrm>
            <a:off x="3799983" y="6468531"/>
            <a:ext cx="4610100" cy="267127"/>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Slide" showMasterSp="0">
  <p:cSld name="Section Slide">
    <p:bg>
      <p:bgPr>
        <a:blipFill>
          <a:blip r:embed="rId2">
            <a:alphaModFix/>
          </a:blip>
          <a:stretch>
            <a:fillRect/>
          </a:stretch>
        </a:blipFill>
      </p:bgPr>
    </p:bg>
    <p:spTree>
      <p:nvGrpSpPr>
        <p:cNvPr id="153" name="Shape 153"/>
        <p:cNvGrpSpPr/>
        <p:nvPr/>
      </p:nvGrpSpPr>
      <p:grpSpPr>
        <a:xfrm>
          <a:off x="0" y="0"/>
          <a:ext cx="0" cy="0"/>
          <a:chOff x="0" y="0"/>
          <a:chExt cx="0" cy="0"/>
        </a:xfrm>
      </p:grpSpPr>
      <p:sp>
        <p:nvSpPr>
          <p:cNvPr id="154" name="Google Shape;154;p21"/>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b="0" i="0" sz="1200" u="none" cap="none" strike="noStrike">
                <a:solidFill>
                  <a:srgbClr val="232F3E"/>
                </a:solidFill>
                <a:latin typeface="Play"/>
                <a:ea typeface="Play"/>
                <a:cs typeface="Play"/>
                <a:sym typeface="Play"/>
              </a:defRPr>
            </a:lvl1pPr>
            <a:lvl2pPr indent="0" lvl="1" marL="0" algn="r">
              <a:spcBef>
                <a:spcPts val="0"/>
              </a:spcBef>
              <a:buNone/>
              <a:defRPr b="0" i="0" sz="1200" u="none" cap="none" strike="noStrike">
                <a:solidFill>
                  <a:srgbClr val="232F3E"/>
                </a:solidFill>
                <a:latin typeface="Play"/>
                <a:ea typeface="Play"/>
                <a:cs typeface="Play"/>
                <a:sym typeface="Play"/>
              </a:defRPr>
            </a:lvl2pPr>
            <a:lvl3pPr indent="0" lvl="2" marL="0" algn="r">
              <a:spcBef>
                <a:spcPts val="0"/>
              </a:spcBef>
              <a:buNone/>
              <a:defRPr b="0" i="0" sz="1200" u="none" cap="none" strike="noStrike">
                <a:solidFill>
                  <a:srgbClr val="232F3E"/>
                </a:solidFill>
                <a:latin typeface="Play"/>
                <a:ea typeface="Play"/>
                <a:cs typeface="Play"/>
                <a:sym typeface="Play"/>
              </a:defRPr>
            </a:lvl3pPr>
            <a:lvl4pPr indent="0" lvl="3" marL="0" algn="r">
              <a:spcBef>
                <a:spcPts val="0"/>
              </a:spcBef>
              <a:buNone/>
              <a:defRPr b="0" i="0" sz="1200" u="none" cap="none" strike="noStrike">
                <a:solidFill>
                  <a:srgbClr val="232F3E"/>
                </a:solidFill>
                <a:latin typeface="Play"/>
                <a:ea typeface="Play"/>
                <a:cs typeface="Play"/>
                <a:sym typeface="Play"/>
              </a:defRPr>
            </a:lvl4pPr>
            <a:lvl5pPr indent="0" lvl="4" marL="0" algn="r">
              <a:spcBef>
                <a:spcPts val="0"/>
              </a:spcBef>
              <a:buNone/>
              <a:defRPr b="0" i="0" sz="1200" u="none" cap="none" strike="noStrike">
                <a:solidFill>
                  <a:srgbClr val="232F3E"/>
                </a:solidFill>
                <a:latin typeface="Play"/>
                <a:ea typeface="Play"/>
                <a:cs typeface="Play"/>
                <a:sym typeface="Play"/>
              </a:defRPr>
            </a:lvl5pPr>
            <a:lvl6pPr indent="0" lvl="5" marL="0" algn="r">
              <a:spcBef>
                <a:spcPts val="0"/>
              </a:spcBef>
              <a:buNone/>
              <a:defRPr b="0" i="0" sz="1200" u="none" cap="none" strike="noStrike">
                <a:solidFill>
                  <a:srgbClr val="232F3E"/>
                </a:solidFill>
                <a:latin typeface="Play"/>
                <a:ea typeface="Play"/>
                <a:cs typeface="Play"/>
                <a:sym typeface="Play"/>
              </a:defRPr>
            </a:lvl6pPr>
            <a:lvl7pPr indent="0" lvl="6" marL="0" algn="r">
              <a:spcBef>
                <a:spcPts val="0"/>
              </a:spcBef>
              <a:buNone/>
              <a:defRPr b="0" i="0" sz="1200" u="none" cap="none" strike="noStrike">
                <a:solidFill>
                  <a:srgbClr val="232F3E"/>
                </a:solidFill>
                <a:latin typeface="Play"/>
                <a:ea typeface="Play"/>
                <a:cs typeface="Play"/>
                <a:sym typeface="Play"/>
              </a:defRPr>
            </a:lvl7pPr>
            <a:lvl8pPr indent="0" lvl="7" marL="0" algn="r">
              <a:spcBef>
                <a:spcPts val="0"/>
              </a:spcBef>
              <a:buNone/>
              <a:defRPr b="0" i="0" sz="1200" u="none" cap="none" strike="noStrike">
                <a:solidFill>
                  <a:srgbClr val="232F3E"/>
                </a:solidFill>
                <a:latin typeface="Play"/>
                <a:ea typeface="Play"/>
                <a:cs typeface="Play"/>
                <a:sym typeface="Play"/>
              </a:defRPr>
            </a:lvl8pPr>
            <a:lvl9pPr indent="0" lvl="8" marL="0" algn="r">
              <a:spcBef>
                <a:spcPts val="0"/>
              </a:spcBef>
              <a:buNone/>
              <a:defRPr b="0" i="0" sz="1200" u="none" cap="none" strike="noStrike">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155" name="Google Shape;155;p21"/>
          <p:cNvSpPr txBox="1"/>
          <p:nvPr>
            <p:ph type="title"/>
          </p:nvPr>
        </p:nvSpPr>
        <p:spPr>
          <a:xfrm>
            <a:off x="457200" y="2545492"/>
            <a:ext cx="6456405" cy="2446876"/>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4800"/>
              <a:buFont typeface="Play"/>
              <a:buNone/>
              <a:defRPr sz="4800">
                <a:solidFill>
                  <a:schemeClr val="lt1"/>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6" name="Google Shape;156;p21"/>
          <p:cNvSpPr txBox="1"/>
          <p:nvPr>
            <p:ph idx="1" type="body"/>
          </p:nvPr>
        </p:nvSpPr>
        <p:spPr>
          <a:xfrm>
            <a:off x="457200" y="5040376"/>
            <a:ext cx="6456405" cy="99589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0"/>
              </a:spcBef>
              <a:spcAft>
                <a:spcPts val="0"/>
              </a:spcAft>
              <a:buClr>
                <a:schemeClr val="lt1"/>
              </a:buClr>
              <a:buSzPts val="3200"/>
              <a:buNone/>
              <a:defRPr sz="3200">
                <a:solidFill>
                  <a:schemeClr val="lt1"/>
                </a:solidFill>
                <a:latin typeface="Play"/>
                <a:ea typeface="Play"/>
                <a:cs typeface="Play"/>
                <a:sym typeface="Play"/>
              </a:defRPr>
            </a:lvl1pPr>
            <a:lvl2pPr indent="-228600" lvl="1" marL="914400" algn="ctr">
              <a:lnSpc>
                <a:spcPct val="90000"/>
              </a:lnSpc>
              <a:spcBef>
                <a:spcPts val="0"/>
              </a:spcBef>
              <a:spcAft>
                <a:spcPts val="0"/>
              </a:spcAft>
              <a:buClr>
                <a:srgbClr val="232F3E"/>
              </a:buClr>
              <a:buSzPts val="2000"/>
              <a:buNone/>
              <a:defRPr sz="2000"/>
            </a:lvl2pPr>
            <a:lvl3pPr indent="-228600" lvl="2" marL="1371600" algn="ctr">
              <a:lnSpc>
                <a:spcPct val="90000"/>
              </a:lnSpc>
              <a:spcBef>
                <a:spcPts val="1200"/>
              </a:spcBef>
              <a:spcAft>
                <a:spcPts val="0"/>
              </a:spcAft>
              <a:buClr>
                <a:srgbClr val="232F3E"/>
              </a:buClr>
              <a:buSzPts val="1800"/>
              <a:buNone/>
              <a:defRPr sz="1800"/>
            </a:lvl3pPr>
            <a:lvl4pPr indent="-228600" lvl="3" marL="1828800" algn="ctr">
              <a:lnSpc>
                <a:spcPct val="90000"/>
              </a:lnSpc>
              <a:spcBef>
                <a:spcPts val="1200"/>
              </a:spcBef>
              <a:spcAft>
                <a:spcPts val="0"/>
              </a:spcAft>
              <a:buClr>
                <a:srgbClr val="232F3E"/>
              </a:buClr>
              <a:buSzPts val="1600"/>
              <a:buNone/>
              <a:defRPr sz="1600"/>
            </a:lvl4pPr>
            <a:lvl5pPr indent="-228600" lvl="4" marL="2286000" algn="ctr">
              <a:lnSpc>
                <a:spcPct val="90000"/>
              </a:lnSpc>
              <a:spcBef>
                <a:spcPts val="1200"/>
              </a:spcBef>
              <a:spcAft>
                <a:spcPts val="0"/>
              </a:spcAft>
              <a:buClr>
                <a:srgbClr val="232F3E"/>
              </a:buClr>
              <a:buSzPts val="1600"/>
              <a:buNone/>
              <a:defRPr sz="1600"/>
            </a:lvl5pPr>
            <a:lvl6pPr indent="-228600" lvl="5" marL="2743200" algn="ctr">
              <a:lnSpc>
                <a:spcPct val="90000"/>
              </a:lnSpc>
              <a:spcBef>
                <a:spcPts val="1200"/>
              </a:spcBef>
              <a:spcAft>
                <a:spcPts val="0"/>
              </a:spcAft>
              <a:buClr>
                <a:schemeClr val="dk1"/>
              </a:buClr>
              <a:buSzPts val="1600"/>
              <a:buNone/>
              <a:defRPr sz="1600"/>
            </a:lvl6pPr>
            <a:lvl7pPr indent="-228600" lvl="6" marL="3200400" algn="ctr">
              <a:lnSpc>
                <a:spcPct val="90000"/>
              </a:lnSpc>
              <a:spcBef>
                <a:spcPts val="500"/>
              </a:spcBef>
              <a:spcAft>
                <a:spcPts val="0"/>
              </a:spcAft>
              <a:buClr>
                <a:schemeClr val="dk1"/>
              </a:buClr>
              <a:buSzPts val="1600"/>
              <a:buNone/>
              <a:defRPr sz="1600"/>
            </a:lvl7pPr>
            <a:lvl8pPr indent="-228600" lvl="7" marL="3657600" algn="ctr">
              <a:lnSpc>
                <a:spcPct val="90000"/>
              </a:lnSpc>
              <a:spcBef>
                <a:spcPts val="500"/>
              </a:spcBef>
              <a:spcAft>
                <a:spcPts val="0"/>
              </a:spcAft>
              <a:buClr>
                <a:schemeClr val="dk1"/>
              </a:buClr>
              <a:buSzPts val="1600"/>
              <a:buNone/>
              <a:defRPr sz="1600"/>
            </a:lvl8pPr>
            <a:lvl9pPr indent="-228600" lvl="8" marL="4114800" algn="ctr">
              <a:lnSpc>
                <a:spcPct val="90000"/>
              </a:lnSpc>
              <a:spcBef>
                <a:spcPts val="500"/>
              </a:spcBef>
              <a:spcAft>
                <a:spcPts val="0"/>
              </a:spcAft>
              <a:buClr>
                <a:schemeClr val="dk1"/>
              </a:buClr>
              <a:buSzPts val="1600"/>
              <a:buNone/>
              <a:defRPr sz="1600"/>
            </a:lvl9pPr>
          </a:lstStyle>
          <a:p/>
        </p:txBody>
      </p:sp>
      <p:pic>
        <p:nvPicPr>
          <p:cNvPr id="157" name="Google Shape;157;p21"/>
          <p:cNvPicPr preferRelativeResize="0"/>
          <p:nvPr/>
        </p:nvPicPr>
        <p:blipFill rotWithShape="1">
          <a:blip r:embed="rId3">
            <a:alphaModFix/>
          </a:blip>
          <a:srcRect b="0" l="0" r="0" t="0"/>
          <a:stretch/>
        </p:blipFill>
        <p:spPr>
          <a:xfrm>
            <a:off x="1151752" y="6446520"/>
            <a:ext cx="4610100" cy="311150"/>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odule Outline" showMasterSp="0" type="secHead">
  <p:cSld name="SECTION_HEADER">
    <p:bg>
      <p:bgPr>
        <a:blipFill>
          <a:blip r:embed="rId2">
            <a:alphaModFix/>
          </a:blip>
          <a:stretch>
            <a:fillRect/>
          </a:stretch>
        </a:blipFill>
      </p:bgPr>
    </p:bg>
    <p:spTree>
      <p:nvGrpSpPr>
        <p:cNvPr id="158" name="Shape 158"/>
        <p:cNvGrpSpPr/>
        <p:nvPr/>
      </p:nvGrpSpPr>
      <p:grpSpPr>
        <a:xfrm>
          <a:off x="0" y="0"/>
          <a:ext cx="0" cy="0"/>
          <a:chOff x="0" y="0"/>
          <a:chExt cx="0" cy="0"/>
        </a:xfrm>
      </p:grpSpPr>
      <p:sp>
        <p:nvSpPr>
          <p:cNvPr id="159" name="Google Shape;159;p22"/>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b="0" i="0" sz="1200" u="none" cap="none" strike="noStrike">
                <a:solidFill>
                  <a:srgbClr val="232F3E"/>
                </a:solidFill>
                <a:latin typeface="Play"/>
                <a:ea typeface="Play"/>
                <a:cs typeface="Play"/>
                <a:sym typeface="Play"/>
              </a:defRPr>
            </a:lvl1pPr>
            <a:lvl2pPr indent="0" lvl="1" marL="0" algn="r">
              <a:spcBef>
                <a:spcPts val="0"/>
              </a:spcBef>
              <a:buNone/>
              <a:defRPr b="0" i="0" sz="1200" u="none" cap="none" strike="noStrike">
                <a:solidFill>
                  <a:srgbClr val="232F3E"/>
                </a:solidFill>
                <a:latin typeface="Play"/>
                <a:ea typeface="Play"/>
                <a:cs typeface="Play"/>
                <a:sym typeface="Play"/>
              </a:defRPr>
            </a:lvl2pPr>
            <a:lvl3pPr indent="0" lvl="2" marL="0" algn="r">
              <a:spcBef>
                <a:spcPts val="0"/>
              </a:spcBef>
              <a:buNone/>
              <a:defRPr b="0" i="0" sz="1200" u="none" cap="none" strike="noStrike">
                <a:solidFill>
                  <a:srgbClr val="232F3E"/>
                </a:solidFill>
                <a:latin typeface="Play"/>
                <a:ea typeface="Play"/>
                <a:cs typeface="Play"/>
                <a:sym typeface="Play"/>
              </a:defRPr>
            </a:lvl3pPr>
            <a:lvl4pPr indent="0" lvl="3" marL="0" algn="r">
              <a:spcBef>
                <a:spcPts val="0"/>
              </a:spcBef>
              <a:buNone/>
              <a:defRPr b="0" i="0" sz="1200" u="none" cap="none" strike="noStrike">
                <a:solidFill>
                  <a:srgbClr val="232F3E"/>
                </a:solidFill>
                <a:latin typeface="Play"/>
                <a:ea typeface="Play"/>
                <a:cs typeface="Play"/>
                <a:sym typeface="Play"/>
              </a:defRPr>
            </a:lvl4pPr>
            <a:lvl5pPr indent="0" lvl="4" marL="0" algn="r">
              <a:spcBef>
                <a:spcPts val="0"/>
              </a:spcBef>
              <a:buNone/>
              <a:defRPr b="0" i="0" sz="1200" u="none" cap="none" strike="noStrike">
                <a:solidFill>
                  <a:srgbClr val="232F3E"/>
                </a:solidFill>
                <a:latin typeface="Play"/>
                <a:ea typeface="Play"/>
                <a:cs typeface="Play"/>
                <a:sym typeface="Play"/>
              </a:defRPr>
            </a:lvl5pPr>
            <a:lvl6pPr indent="0" lvl="5" marL="0" algn="r">
              <a:spcBef>
                <a:spcPts val="0"/>
              </a:spcBef>
              <a:buNone/>
              <a:defRPr b="0" i="0" sz="1200" u="none" cap="none" strike="noStrike">
                <a:solidFill>
                  <a:srgbClr val="232F3E"/>
                </a:solidFill>
                <a:latin typeface="Play"/>
                <a:ea typeface="Play"/>
                <a:cs typeface="Play"/>
                <a:sym typeface="Play"/>
              </a:defRPr>
            </a:lvl6pPr>
            <a:lvl7pPr indent="0" lvl="6" marL="0" algn="r">
              <a:spcBef>
                <a:spcPts val="0"/>
              </a:spcBef>
              <a:buNone/>
              <a:defRPr b="0" i="0" sz="1200" u="none" cap="none" strike="noStrike">
                <a:solidFill>
                  <a:srgbClr val="232F3E"/>
                </a:solidFill>
                <a:latin typeface="Play"/>
                <a:ea typeface="Play"/>
                <a:cs typeface="Play"/>
                <a:sym typeface="Play"/>
              </a:defRPr>
            </a:lvl7pPr>
            <a:lvl8pPr indent="0" lvl="7" marL="0" algn="r">
              <a:spcBef>
                <a:spcPts val="0"/>
              </a:spcBef>
              <a:buNone/>
              <a:defRPr b="0" i="0" sz="1200" u="none" cap="none" strike="noStrike">
                <a:solidFill>
                  <a:srgbClr val="232F3E"/>
                </a:solidFill>
                <a:latin typeface="Play"/>
                <a:ea typeface="Play"/>
                <a:cs typeface="Play"/>
                <a:sym typeface="Play"/>
              </a:defRPr>
            </a:lvl8pPr>
            <a:lvl9pPr indent="0" lvl="8" marL="0" algn="r">
              <a:spcBef>
                <a:spcPts val="0"/>
              </a:spcBef>
              <a:buNone/>
              <a:defRPr b="0" i="0" sz="1200" u="none" cap="none" strike="noStrike">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160" name="Google Shape;160;p22"/>
          <p:cNvSpPr txBox="1"/>
          <p:nvPr>
            <p:ph idx="1" type="body"/>
          </p:nvPr>
        </p:nvSpPr>
        <p:spPr>
          <a:xfrm>
            <a:off x="365760" y="1123950"/>
            <a:ext cx="11634787" cy="38893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0"/>
              </a:spcBef>
              <a:spcAft>
                <a:spcPts val="0"/>
              </a:spcAft>
              <a:buClr>
                <a:schemeClr val="lt1"/>
              </a:buClr>
              <a:buSzPts val="2000"/>
              <a:buNone/>
              <a:defRPr sz="2000">
                <a:solidFill>
                  <a:schemeClr val="lt1"/>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1" name="Google Shape;161;p22"/>
          <p:cNvSpPr txBox="1"/>
          <p:nvPr>
            <p:ph type="title"/>
          </p:nvPr>
        </p:nvSpPr>
        <p:spPr>
          <a:xfrm>
            <a:off x="365760" y="1541983"/>
            <a:ext cx="8547012" cy="118872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3600"/>
              <a:buFont typeface="Play"/>
              <a:buNone/>
              <a:defRPr>
                <a:solidFill>
                  <a:schemeClr val="lt1"/>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2" name="Google Shape;162;p22"/>
          <p:cNvSpPr txBox="1"/>
          <p:nvPr>
            <p:ph idx="2" type="body"/>
          </p:nvPr>
        </p:nvSpPr>
        <p:spPr>
          <a:xfrm>
            <a:off x="914400" y="2743200"/>
            <a:ext cx="7998372" cy="365760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0"/>
              </a:spcBef>
              <a:spcAft>
                <a:spcPts val="0"/>
              </a:spcAft>
              <a:buClr>
                <a:schemeClr val="lt1"/>
              </a:buClr>
              <a:buSzPts val="2800"/>
              <a:buNone/>
              <a:defRPr>
                <a:solidFill>
                  <a:schemeClr val="lt1"/>
                </a:solidFill>
                <a:latin typeface="Play"/>
                <a:ea typeface="Play"/>
                <a:cs typeface="Play"/>
                <a:sym typeface="Play"/>
              </a:defRPr>
            </a:lvl1pPr>
            <a:lvl2pPr indent="-342900" lvl="1" marL="914400" algn="l">
              <a:lnSpc>
                <a:spcPct val="90000"/>
              </a:lnSpc>
              <a:spcBef>
                <a:spcPts val="6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163" name="Google Shape;163;p22"/>
          <p:cNvPicPr preferRelativeResize="0"/>
          <p:nvPr/>
        </p:nvPicPr>
        <p:blipFill rotWithShape="1">
          <a:blip r:embed="rId3">
            <a:alphaModFix/>
          </a:blip>
          <a:srcRect b="0" l="0" r="0" t="0"/>
          <a:stretch/>
        </p:blipFill>
        <p:spPr>
          <a:xfrm>
            <a:off x="3799983" y="6446519"/>
            <a:ext cx="4610100" cy="311150"/>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showMasterSp="0">
  <p:cSld name="Quote">
    <p:bg>
      <p:bgPr>
        <a:blipFill>
          <a:blip r:embed="rId2">
            <a:alphaModFix/>
          </a:blip>
          <a:stretch>
            <a:fillRect/>
          </a:stretch>
        </a:blipFill>
      </p:bgPr>
    </p:bg>
    <p:spTree>
      <p:nvGrpSpPr>
        <p:cNvPr id="164" name="Shape 164"/>
        <p:cNvGrpSpPr/>
        <p:nvPr/>
      </p:nvGrpSpPr>
      <p:grpSpPr>
        <a:xfrm>
          <a:off x="0" y="0"/>
          <a:ext cx="0" cy="0"/>
          <a:chOff x="0" y="0"/>
          <a:chExt cx="0" cy="0"/>
        </a:xfrm>
      </p:grpSpPr>
      <p:sp>
        <p:nvSpPr>
          <p:cNvPr id="165" name="Google Shape;165;p23"/>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b="0" i="0" sz="1200" u="none" cap="none" strike="noStrike">
                <a:solidFill>
                  <a:srgbClr val="232F3E"/>
                </a:solidFill>
                <a:latin typeface="Play"/>
                <a:ea typeface="Play"/>
                <a:cs typeface="Play"/>
                <a:sym typeface="Play"/>
              </a:defRPr>
            </a:lvl1pPr>
            <a:lvl2pPr indent="0" lvl="1" marL="0" algn="r">
              <a:spcBef>
                <a:spcPts val="0"/>
              </a:spcBef>
              <a:buNone/>
              <a:defRPr b="0" i="0" sz="1200" u="none" cap="none" strike="noStrike">
                <a:solidFill>
                  <a:srgbClr val="232F3E"/>
                </a:solidFill>
                <a:latin typeface="Play"/>
                <a:ea typeface="Play"/>
                <a:cs typeface="Play"/>
                <a:sym typeface="Play"/>
              </a:defRPr>
            </a:lvl2pPr>
            <a:lvl3pPr indent="0" lvl="2" marL="0" algn="r">
              <a:spcBef>
                <a:spcPts val="0"/>
              </a:spcBef>
              <a:buNone/>
              <a:defRPr b="0" i="0" sz="1200" u="none" cap="none" strike="noStrike">
                <a:solidFill>
                  <a:srgbClr val="232F3E"/>
                </a:solidFill>
                <a:latin typeface="Play"/>
                <a:ea typeface="Play"/>
                <a:cs typeface="Play"/>
                <a:sym typeface="Play"/>
              </a:defRPr>
            </a:lvl3pPr>
            <a:lvl4pPr indent="0" lvl="3" marL="0" algn="r">
              <a:spcBef>
                <a:spcPts val="0"/>
              </a:spcBef>
              <a:buNone/>
              <a:defRPr b="0" i="0" sz="1200" u="none" cap="none" strike="noStrike">
                <a:solidFill>
                  <a:srgbClr val="232F3E"/>
                </a:solidFill>
                <a:latin typeface="Play"/>
                <a:ea typeface="Play"/>
                <a:cs typeface="Play"/>
                <a:sym typeface="Play"/>
              </a:defRPr>
            </a:lvl4pPr>
            <a:lvl5pPr indent="0" lvl="4" marL="0" algn="r">
              <a:spcBef>
                <a:spcPts val="0"/>
              </a:spcBef>
              <a:buNone/>
              <a:defRPr b="0" i="0" sz="1200" u="none" cap="none" strike="noStrike">
                <a:solidFill>
                  <a:srgbClr val="232F3E"/>
                </a:solidFill>
                <a:latin typeface="Play"/>
                <a:ea typeface="Play"/>
                <a:cs typeface="Play"/>
                <a:sym typeface="Play"/>
              </a:defRPr>
            </a:lvl5pPr>
            <a:lvl6pPr indent="0" lvl="5" marL="0" algn="r">
              <a:spcBef>
                <a:spcPts val="0"/>
              </a:spcBef>
              <a:buNone/>
              <a:defRPr b="0" i="0" sz="1200" u="none" cap="none" strike="noStrike">
                <a:solidFill>
                  <a:srgbClr val="232F3E"/>
                </a:solidFill>
                <a:latin typeface="Play"/>
                <a:ea typeface="Play"/>
                <a:cs typeface="Play"/>
                <a:sym typeface="Play"/>
              </a:defRPr>
            </a:lvl6pPr>
            <a:lvl7pPr indent="0" lvl="6" marL="0" algn="r">
              <a:spcBef>
                <a:spcPts val="0"/>
              </a:spcBef>
              <a:buNone/>
              <a:defRPr b="0" i="0" sz="1200" u="none" cap="none" strike="noStrike">
                <a:solidFill>
                  <a:srgbClr val="232F3E"/>
                </a:solidFill>
                <a:latin typeface="Play"/>
                <a:ea typeface="Play"/>
                <a:cs typeface="Play"/>
                <a:sym typeface="Play"/>
              </a:defRPr>
            </a:lvl7pPr>
            <a:lvl8pPr indent="0" lvl="7" marL="0" algn="r">
              <a:spcBef>
                <a:spcPts val="0"/>
              </a:spcBef>
              <a:buNone/>
              <a:defRPr b="0" i="0" sz="1200" u="none" cap="none" strike="noStrike">
                <a:solidFill>
                  <a:srgbClr val="232F3E"/>
                </a:solidFill>
                <a:latin typeface="Play"/>
                <a:ea typeface="Play"/>
                <a:cs typeface="Play"/>
                <a:sym typeface="Play"/>
              </a:defRPr>
            </a:lvl8pPr>
            <a:lvl9pPr indent="0" lvl="8" marL="0" algn="r">
              <a:spcBef>
                <a:spcPts val="0"/>
              </a:spcBef>
              <a:buNone/>
              <a:defRPr b="0" i="0" sz="1200" u="none" cap="none" strike="noStrike">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166" name="Google Shape;166;p23"/>
          <p:cNvSpPr txBox="1"/>
          <p:nvPr>
            <p:ph type="title"/>
          </p:nvPr>
        </p:nvSpPr>
        <p:spPr>
          <a:xfrm>
            <a:off x="365760" y="1709738"/>
            <a:ext cx="11472013" cy="3609846"/>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4000"/>
              <a:buFont typeface="Play"/>
              <a:buNone/>
              <a:defRPr sz="4000">
                <a:solidFill>
                  <a:schemeClr val="lt1"/>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7" name="Google Shape;167;p23"/>
          <p:cNvSpPr txBox="1"/>
          <p:nvPr>
            <p:ph idx="1" type="body"/>
          </p:nvPr>
        </p:nvSpPr>
        <p:spPr>
          <a:xfrm>
            <a:off x="365760" y="5319584"/>
            <a:ext cx="11472013" cy="770066"/>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0"/>
              </a:spcBef>
              <a:spcAft>
                <a:spcPts val="0"/>
              </a:spcAft>
              <a:buClr>
                <a:schemeClr val="lt1"/>
              </a:buClr>
              <a:buSzPts val="2800"/>
              <a:buNone/>
              <a:defRPr sz="2800">
                <a:solidFill>
                  <a:schemeClr val="lt1"/>
                </a:solidFill>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168" name="Google Shape;168;p23"/>
          <p:cNvPicPr preferRelativeResize="0"/>
          <p:nvPr/>
        </p:nvPicPr>
        <p:blipFill rotWithShape="1">
          <a:blip r:embed="rId3">
            <a:alphaModFix/>
          </a:blip>
          <a:srcRect b="0" l="0" r="0" t="0"/>
          <a:stretch/>
        </p:blipFill>
        <p:spPr>
          <a:xfrm>
            <a:off x="3799983" y="6446520"/>
            <a:ext cx="4610100" cy="311150"/>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de">
  <p:cSld name="Title and Code">
    <p:bg>
      <p:bgPr>
        <a:solidFill>
          <a:schemeClr val="lt1"/>
        </a:solidFill>
      </p:bgPr>
    </p:bg>
    <p:spTree>
      <p:nvGrpSpPr>
        <p:cNvPr id="169" name="Shape 169"/>
        <p:cNvGrpSpPr/>
        <p:nvPr/>
      </p:nvGrpSpPr>
      <p:grpSpPr>
        <a:xfrm>
          <a:off x="0" y="0"/>
          <a:ext cx="0" cy="0"/>
          <a:chOff x="0" y="0"/>
          <a:chExt cx="0" cy="0"/>
        </a:xfrm>
      </p:grpSpPr>
      <p:sp>
        <p:nvSpPr>
          <p:cNvPr id="170" name="Google Shape;170;p24"/>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b="0" i="0" sz="1200" u="none" cap="none" strike="noStrike">
                <a:solidFill>
                  <a:srgbClr val="232F3E"/>
                </a:solidFill>
                <a:latin typeface="Play"/>
                <a:ea typeface="Play"/>
                <a:cs typeface="Play"/>
                <a:sym typeface="Play"/>
              </a:defRPr>
            </a:lvl1pPr>
            <a:lvl2pPr indent="0" lvl="1" marL="0" algn="r">
              <a:spcBef>
                <a:spcPts val="0"/>
              </a:spcBef>
              <a:buNone/>
              <a:defRPr b="0" i="0" sz="1200" u="none" cap="none" strike="noStrike">
                <a:solidFill>
                  <a:srgbClr val="232F3E"/>
                </a:solidFill>
                <a:latin typeface="Play"/>
                <a:ea typeface="Play"/>
                <a:cs typeface="Play"/>
                <a:sym typeface="Play"/>
              </a:defRPr>
            </a:lvl2pPr>
            <a:lvl3pPr indent="0" lvl="2" marL="0" algn="r">
              <a:spcBef>
                <a:spcPts val="0"/>
              </a:spcBef>
              <a:buNone/>
              <a:defRPr b="0" i="0" sz="1200" u="none" cap="none" strike="noStrike">
                <a:solidFill>
                  <a:srgbClr val="232F3E"/>
                </a:solidFill>
                <a:latin typeface="Play"/>
                <a:ea typeface="Play"/>
                <a:cs typeface="Play"/>
                <a:sym typeface="Play"/>
              </a:defRPr>
            </a:lvl3pPr>
            <a:lvl4pPr indent="0" lvl="3" marL="0" algn="r">
              <a:spcBef>
                <a:spcPts val="0"/>
              </a:spcBef>
              <a:buNone/>
              <a:defRPr b="0" i="0" sz="1200" u="none" cap="none" strike="noStrike">
                <a:solidFill>
                  <a:srgbClr val="232F3E"/>
                </a:solidFill>
                <a:latin typeface="Play"/>
                <a:ea typeface="Play"/>
                <a:cs typeface="Play"/>
                <a:sym typeface="Play"/>
              </a:defRPr>
            </a:lvl4pPr>
            <a:lvl5pPr indent="0" lvl="4" marL="0" algn="r">
              <a:spcBef>
                <a:spcPts val="0"/>
              </a:spcBef>
              <a:buNone/>
              <a:defRPr b="0" i="0" sz="1200" u="none" cap="none" strike="noStrike">
                <a:solidFill>
                  <a:srgbClr val="232F3E"/>
                </a:solidFill>
                <a:latin typeface="Play"/>
                <a:ea typeface="Play"/>
                <a:cs typeface="Play"/>
                <a:sym typeface="Play"/>
              </a:defRPr>
            </a:lvl5pPr>
            <a:lvl6pPr indent="0" lvl="5" marL="0" algn="r">
              <a:spcBef>
                <a:spcPts val="0"/>
              </a:spcBef>
              <a:buNone/>
              <a:defRPr b="0" i="0" sz="1200" u="none" cap="none" strike="noStrike">
                <a:solidFill>
                  <a:srgbClr val="232F3E"/>
                </a:solidFill>
                <a:latin typeface="Play"/>
                <a:ea typeface="Play"/>
                <a:cs typeface="Play"/>
                <a:sym typeface="Play"/>
              </a:defRPr>
            </a:lvl6pPr>
            <a:lvl7pPr indent="0" lvl="6" marL="0" algn="r">
              <a:spcBef>
                <a:spcPts val="0"/>
              </a:spcBef>
              <a:buNone/>
              <a:defRPr b="0" i="0" sz="1200" u="none" cap="none" strike="noStrike">
                <a:solidFill>
                  <a:srgbClr val="232F3E"/>
                </a:solidFill>
                <a:latin typeface="Play"/>
                <a:ea typeface="Play"/>
                <a:cs typeface="Play"/>
                <a:sym typeface="Play"/>
              </a:defRPr>
            </a:lvl7pPr>
            <a:lvl8pPr indent="0" lvl="7" marL="0" algn="r">
              <a:spcBef>
                <a:spcPts val="0"/>
              </a:spcBef>
              <a:buNone/>
              <a:defRPr b="0" i="0" sz="1200" u="none" cap="none" strike="noStrike">
                <a:solidFill>
                  <a:srgbClr val="232F3E"/>
                </a:solidFill>
                <a:latin typeface="Play"/>
                <a:ea typeface="Play"/>
                <a:cs typeface="Play"/>
                <a:sym typeface="Play"/>
              </a:defRPr>
            </a:lvl8pPr>
            <a:lvl9pPr indent="0" lvl="8" marL="0" algn="r">
              <a:spcBef>
                <a:spcPts val="0"/>
              </a:spcBef>
              <a:buNone/>
              <a:defRPr b="0" i="0" sz="1200" u="none" cap="none" strike="noStrike">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171" name="Google Shape;171;p24"/>
          <p:cNvSpPr txBox="1"/>
          <p:nvPr>
            <p:ph type="title"/>
          </p:nvPr>
        </p:nvSpPr>
        <p:spPr>
          <a:xfrm>
            <a:off x="365760" y="301752"/>
            <a:ext cx="11466576" cy="73152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172" name="Google Shape;172;p24"/>
          <p:cNvPicPr preferRelativeResize="0"/>
          <p:nvPr/>
        </p:nvPicPr>
        <p:blipFill rotWithShape="1">
          <a:blip r:embed="rId2">
            <a:alphaModFix/>
          </a:blip>
          <a:srcRect b="0" l="0" r="0" t="0"/>
          <a:stretch/>
        </p:blipFill>
        <p:spPr>
          <a:xfrm>
            <a:off x="365759" y="1028377"/>
            <a:ext cx="11484864" cy="45720"/>
          </a:xfrm>
          <a:prstGeom prst="rect">
            <a:avLst/>
          </a:prstGeom>
          <a:noFill/>
          <a:ln>
            <a:noFill/>
          </a:ln>
        </p:spPr>
      </p:pic>
      <p:sp>
        <p:nvSpPr>
          <p:cNvPr id="173" name="Google Shape;173;p24"/>
          <p:cNvSpPr txBox="1"/>
          <p:nvPr>
            <p:ph idx="1" type="body"/>
          </p:nvPr>
        </p:nvSpPr>
        <p:spPr>
          <a:xfrm>
            <a:off x="365760" y="1097280"/>
            <a:ext cx="11466576" cy="5330952"/>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0"/>
              </a:spcBef>
              <a:spcAft>
                <a:spcPts val="0"/>
              </a:spcAft>
              <a:buClr>
                <a:srgbClr val="232F3E"/>
              </a:buClr>
              <a:buSzPts val="1600"/>
              <a:buNone/>
              <a:defRPr sz="1600">
                <a:solidFill>
                  <a:srgbClr val="232F3E"/>
                </a:solidFill>
                <a:latin typeface="Droid Sans Mono"/>
                <a:ea typeface="Droid Sans Mono"/>
                <a:cs typeface="Droid Sans Mono"/>
                <a:sym typeface="Droid Sans Mono"/>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rvice Introduction Option 2">
  <p:cSld name="Service Introduction Option 2">
    <p:bg>
      <p:bgPr>
        <a:solidFill>
          <a:schemeClr val="lt1"/>
        </a:solidFill>
      </p:bgPr>
    </p:bg>
    <p:spTree>
      <p:nvGrpSpPr>
        <p:cNvPr id="174" name="Shape 174"/>
        <p:cNvGrpSpPr/>
        <p:nvPr/>
      </p:nvGrpSpPr>
      <p:grpSpPr>
        <a:xfrm>
          <a:off x="0" y="0"/>
          <a:ext cx="0" cy="0"/>
          <a:chOff x="0" y="0"/>
          <a:chExt cx="0" cy="0"/>
        </a:xfrm>
      </p:grpSpPr>
      <p:grpSp>
        <p:nvGrpSpPr>
          <p:cNvPr id="175" name="Google Shape;175;p25"/>
          <p:cNvGrpSpPr/>
          <p:nvPr/>
        </p:nvGrpSpPr>
        <p:grpSpPr>
          <a:xfrm>
            <a:off x="365759" y="1028377"/>
            <a:ext cx="11484864" cy="5509260"/>
            <a:chOff x="365759" y="1028377"/>
            <a:chExt cx="11484864" cy="5509260"/>
          </a:xfrm>
        </p:grpSpPr>
        <p:pic>
          <p:nvPicPr>
            <p:cNvPr id="176" name="Google Shape;176;p25"/>
            <p:cNvPicPr preferRelativeResize="0"/>
            <p:nvPr/>
          </p:nvPicPr>
          <p:blipFill rotWithShape="1">
            <a:blip r:embed="rId2">
              <a:alphaModFix/>
            </a:blip>
            <a:srcRect b="0" l="0" r="0" t="0"/>
            <a:stretch/>
          </p:blipFill>
          <p:spPr>
            <a:xfrm>
              <a:off x="365759" y="1028377"/>
              <a:ext cx="11484864" cy="45720"/>
            </a:xfrm>
            <a:prstGeom prst="rect">
              <a:avLst/>
            </a:prstGeom>
            <a:noFill/>
            <a:ln>
              <a:noFill/>
            </a:ln>
          </p:spPr>
        </p:pic>
        <p:pic>
          <p:nvPicPr>
            <p:cNvPr id="177" name="Google Shape;177;p25"/>
            <p:cNvPicPr preferRelativeResize="0"/>
            <p:nvPr/>
          </p:nvPicPr>
          <p:blipFill rotWithShape="1">
            <a:blip r:embed="rId3">
              <a:alphaModFix/>
            </a:blip>
            <a:srcRect b="0" l="0" r="0" t="0"/>
            <a:stretch/>
          </p:blipFill>
          <p:spPr>
            <a:xfrm rot="5400000">
              <a:off x="224043" y="3771577"/>
              <a:ext cx="5486400" cy="45720"/>
            </a:xfrm>
            <a:prstGeom prst="rect">
              <a:avLst/>
            </a:prstGeom>
            <a:noFill/>
            <a:ln>
              <a:noFill/>
            </a:ln>
          </p:spPr>
        </p:pic>
      </p:grpSp>
      <p:sp>
        <p:nvSpPr>
          <p:cNvPr id="178" name="Google Shape;178;p25"/>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b="0" i="0" sz="1200" u="none" cap="none" strike="noStrike">
                <a:solidFill>
                  <a:srgbClr val="232F3E"/>
                </a:solidFill>
                <a:latin typeface="Play"/>
                <a:ea typeface="Play"/>
                <a:cs typeface="Play"/>
                <a:sym typeface="Play"/>
              </a:defRPr>
            </a:lvl1pPr>
            <a:lvl2pPr indent="0" lvl="1" marL="0" algn="r">
              <a:spcBef>
                <a:spcPts val="0"/>
              </a:spcBef>
              <a:buNone/>
              <a:defRPr b="0" i="0" sz="1200" u="none" cap="none" strike="noStrike">
                <a:solidFill>
                  <a:srgbClr val="232F3E"/>
                </a:solidFill>
                <a:latin typeface="Play"/>
                <a:ea typeface="Play"/>
                <a:cs typeface="Play"/>
                <a:sym typeface="Play"/>
              </a:defRPr>
            </a:lvl2pPr>
            <a:lvl3pPr indent="0" lvl="2" marL="0" algn="r">
              <a:spcBef>
                <a:spcPts val="0"/>
              </a:spcBef>
              <a:buNone/>
              <a:defRPr b="0" i="0" sz="1200" u="none" cap="none" strike="noStrike">
                <a:solidFill>
                  <a:srgbClr val="232F3E"/>
                </a:solidFill>
                <a:latin typeface="Play"/>
                <a:ea typeface="Play"/>
                <a:cs typeface="Play"/>
                <a:sym typeface="Play"/>
              </a:defRPr>
            </a:lvl3pPr>
            <a:lvl4pPr indent="0" lvl="3" marL="0" algn="r">
              <a:spcBef>
                <a:spcPts val="0"/>
              </a:spcBef>
              <a:buNone/>
              <a:defRPr b="0" i="0" sz="1200" u="none" cap="none" strike="noStrike">
                <a:solidFill>
                  <a:srgbClr val="232F3E"/>
                </a:solidFill>
                <a:latin typeface="Play"/>
                <a:ea typeface="Play"/>
                <a:cs typeface="Play"/>
                <a:sym typeface="Play"/>
              </a:defRPr>
            </a:lvl4pPr>
            <a:lvl5pPr indent="0" lvl="4" marL="0" algn="r">
              <a:spcBef>
                <a:spcPts val="0"/>
              </a:spcBef>
              <a:buNone/>
              <a:defRPr b="0" i="0" sz="1200" u="none" cap="none" strike="noStrike">
                <a:solidFill>
                  <a:srgbClr val="232F3E"/>
                </a:solidFill>
                <a:latin typeface="Play"/>
                <a:ea typeface="Play"/>
                <a:cs typeface="Play"/>
                <a:sym typeface="Play"/>
              </a:defRPr>
            </a:lvl5pPr>
            <a:lvl6pPr indent="0" lvl="5" marL="0" algn="r">
              <a:spcBef>
                <a:spcPts val="0"/>
              </a:spcBef>
              <a:buNone/>
              <a:defRPr b="0" i="0" sz="1200" u="none" cap="none" strike="noStrike">
                <a:solidFill>
                  <a:srgbClr val="232F3E"/>
                </a:solidFill>
                <a:latin typeface="Play"/>
                <a:ea typeface="Play"/>
                <a:cs typeface="Play"/>
                <a:sym typeface="Play"/>
              </a:defRPr>
            </a:lvl6pPr>
            <a:lvl7pPr indent="0" lvl="6" marL="0" algn="r">
              <a:spcBef>
                <a:spcPts val="0"/>
              </a:spcBef>
              <a:buNone/>
              <a:defRPr b="0" i="0" sz="1200" u="none" cap="none" strike="noStrike">
                <a:solidFill>
                  <a:srgbClr val="232F3E"/>
                </a:solidFill>
                <a:latin typeface="Play"/>
                <a:ea typeface="Play"/>
                <a:cs typeface="Play"/>
                <a:sym typeface="Play"/>
              </a:defRPr>
            </a:lvl7pPr>
            <a:lvl8pPr indent="0" lvl="7" marL="0" algn="r">
              <a:spcBef>
                <a:spcPts val="0"/>
              </a:spcBef>
              <a:buNone/>
              <a:defRPr b="0" i="0" sz="1200" u="none" cap="none" strike="noStrike">
                <a:solidFill>
                  <a:srgbClr val="232F3E"/>
                </a:solidFill>
                <a:latin typeface="Play"/>
                <a:ea typeface="Play"/>
                <a:cs typeface="Play"/>
                <a:sym typeface="Play"/>
              </a:defRPr>
            </a:lvl8pPr>
            <a:lvl9pPr indent="0" lvl="8" marL="0" algn="r">
              <a:spcBef>
                <a:spcPts val="0"/>
              </a:spcBef>
              <a:buNone/>
              <a:defRPr b="0" i="0" sz="1200" u="none" cap="none" strike="noStrike">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179" name="Google Shape;179;p25"/>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0" name="Google Shape;180;p25"/>
          <p:cNvSpPr/>
          <p:nvPr>
            <p:ph idx="2" type="pic"/>
          </p:nvPr>
        </p:nvSpPr>
        <p:spPr>
          <a:xfrm>
            <a:off x="531884" y="2182807"/>
            <a:ext cx="2286000" cy="2286000"/>
          </a:xfrm>
          <a:prstGeom prst="rect">
            <a:avLst/>
          </a:prstGeom>
          <a:noFill/>
          <a:ln>
            <a:noFill/>
          </a:ln>
        </p:spPr>
      </p:sp>
      <p:sp>
        <p:nvSpPr>
          <p:cNvPr id="181" name="Google Shape;181;p25"/>
          <p:cNvSpPr txBox="1"/>
          <p:nvPr>
            <p:ph idx="1" type="body"/>
          </p:nvPr>
        </p:nvSpPr>
        <p:spPr>
          <a:xfrm>
            <a:off x="531884" y="4508261"/>
            <a:ext cx="2286001" cy="914400"/>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0"/>
              </a:spcBef>
              <a:spcAft>
                <a:spcPts val="0"/>
              </a:spcAft>
              <a:buClr>
                <a:srgbClr val="232F3E"/>
              </a:buClr>
              <a:buSzPts val="2000"/>
              <a:buNone/>
              <a:defRPr sz="2000">
                <a:solidFill>
                  <a:srgbClr val="232F3E"/>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2" name="Google Shape;182;p25"/>
          <p:cNvSpPr txBox="1"/>
          <p:nvPr>
            <p:ph idx="3" type="body"/>
          </p:nvPr>
        </p:nvSpPr>
        <p:spPr>
          <a:xfrm>
            <a:off x="3118104" y="1097280"/>
            <a:ext cx="8714232" cy="1655064"/>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0"/>
              </a:spcBef>
              <a:spcAft>
                <a:spcPts val="0"/>
              </a:spcAft>
              <a:buClr>
                <a:srgbClr val="232F3E"/>
              </a:buClr>
              <a:buSzPts val="2400"/>
              <a:buNone/>
              <a:defRPr sz="2400">
                <a:solidFill>
                  <a:srgbClr val="232F3E"/>
                </a:solidFill>
                <a:latin typeface="Play"/>
                <a:ea typeface="Play"/>
                <a:cs typeface="Play"/>
                <a:sym typeface="Play"/>
              </a:defRPr>
            </a:lvl1pPr>
            <a:lvl2pPr indent="-228600" lvl="1" marL="914400" algn="l">
              <a:lnSpc>
                <a:spcPct val="90000"/>
              </a:lnSpc>
              <a:spcBef>
                <a:spcPts val="300"/>
              </a:spcBef>
              <a:spcAft>
                <a:spcPts val="0"/>
              </a:spcAft>
              <a:buClr>
                <a:srgbClr val="232F3E"/>
              </a:buClr>
              <a:buSzPts val="2400"/>
              <a:buNone/>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 name="Google Shape;183;p25"/>
          <p:cNvSpPr/>
          <p:nvPr>
            <p:ph idx="4" type="pic"/>
          </p:nvPr>
        </p:nvSpPr>
        <p:spPr>
          <a:xfrm>
            <a:off x="3483864" y="2798064"/>
            <a:ext cx="2011680" cy="2011680"/>
          </a:xfrm>
          <a:prstGeom prst="rect">
            <a:avLst/>
          </a:prstGeom>
          <a:noFill/>
          <a:ln>
            <a:noFill/>
          </a:ln>
        </p:spPr>
      </p:sp>
      <p:sp>
        <p:nvSpPr>
          <p:cNvPr id="184" name="Google Shape;184;p25"/>
          <p:cNvSpPr txBox="1"/>
          <p:nvPr>
            <p:ph idx="5" type="body"/>
          </p:nvPr>
        </p:nvSpPr>
        <p:spPr>
          <a:xfrm>
            <a:off x="3118104" y="4846320"/>
            <a:ext cx="2743200" cy="1600200"/>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0"/>
              </a:spcBef>
              <a:spcAft>
                <a:spcPts val="0"/>
              </a:spcAft>
              <a:buClr>
                <a:srgbClr val="232F3E"/>
              </a:buClr>
              <a:buSzPts val="2000"/>
              <a:buNone/>
              <a:defRPr b="0" sz="2000">
                <a:solidFill>
                  <a:srgbClr val="232F3E"/>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5" name="Google Shape;185;p25"/>
          <p:cNvSpPr/>
          <p:nvPr>
            <p:ph idx="6" type="pic"/>
          </p:nvPr>
        </p:nvSpPr>
        <p:spPr>
          <a:xfrm>
            <a:off x="6473952" y="2798064"/>
            <a:ext cx="2011680" cy="2011680"/>
          </a:xfrm>
          <a:prstGeom prst="rect">
            <a:avLst/>
          </a:prstGeom>
          <a:noFill/>
          <a:ln>
            <a:noFill/>
          </a:ln>
        </p:spPr>
      </p:sp>
      <p:sp>
        <p:nvSpPr>
          <p:cNvPr id="186" name="Google Shape;186;p25"/>
          <p:cNvSpPr txBox="1"/>
          <p:nvPr>
            <p:ph idx="7" type="body"/>
          </p:nvPr>
        </p:nvSpPr>
        <p:spPr>
          <a:xfrm>
            <a:off x="6108192" y="4846320"/>
            <a:ext cx="2743200" cy="1600200"/>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0"/>
              </a:spcBef>
              <a:spcAft>
                <a:spcPts val="0"/>
              </a:spcAft>
              <a:buClr>
                <a:srgbClr val="232F3E"/>
              </a:buClr>
              <a:buSzPts val="2000"/>
              <a:buNone/>
              <a:defRPr b="0" sz="2000">
                <a:solidFill>
                  <a:srgbClr val="232F3E"/>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 name="Google Shape;187;p25"/>
          <p:cNvSpPr/>
          <p:nvPr>
            <p:ph idx="8" type="pic"/>
          </p:nvPr>
        </p:nvSpPr>
        <p:spPr>
          <a:xfrm>
            <a:off x="9454896" y="2798064"/>
            <a:ext cx="2011680" cy="2011680"/>
          </a:xfrm>
          <a:prstGeom prst="rect">
            <a:avLst/>
          </a:prstGeom>
          <a:noFill/>
          <a:ln>
            <a:noFill/>
          </a:ln>
        </p:spPr>
      </p:sp>
      <p:sp>
        <p:nvSpPr>
          <p:cNvPr id="188" name="Google Shape;188;p25"/>
          <p:cNvSpPr txBox="1"/>
          <p:nvPr>
            <p:ph idx="9" type="body"/>
          </p:nvPr>
        </p:nvSpPr>
        <p:spPr>
          <a:xfrm>
            <a:off x="9089136" y="4846320"/>
            <a:ext cx="2743200" cy="1600200"/>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0"/>
              </a:spcBef>
              <a:spcAft>
                <a:spcPts val="0"/>
              </a:spcAft>
              <a:buClr>
                <a:srgbClr val="232F3E"/>
              </a:buClr>
              <a:buSzPts val="2000"/>
              <a:buNone/>
              <a:defRPr b="0" sz="2000">
                <a:solidFill>
                  <a:srgbClr val="232F3E"/>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Narrow, and Wide Columns">
  <p:cSld name="Title, Narrow, and Wide Columns">
    <p:bg>
      <p:bgPr>
        <a:solidFill>
          <a:schemeClr val="lt1"/>
        </a:solidFill>
      </p:bgPr>
    </p:bg>
    <p:spTree>
      <p:nvGrpSpPr>
        <p:cNvPr id="189" name="Shape 189"/>
        <p:cNvGrpSpPr/>
        <p:nvPr/>
      </p:nvGrpSpPr>
      <p:grpSpPr>
        <a:xfrm>
          <a:off x="0" y="0"/>
          <a:ext cx="0" cy="0"/>
          <a:chOff x="0" y="0"/>
          <a:chExt cx="0" cy="0"/>
        </a:xfrm>
      </p:grpSpPr>
      <p:sp>
        <p:nvSpPr>
          <p:cNvPr id="190" name="Google Shape;190;p26"/>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b="0" i="0" sz="1200" u="none" cap="none" strike="noStrike">
                <a:solidFill>
                  <a:srgbClr val="232F3E"/>
                </a:solidFill>
                <a:latin typeface="Play"/>
                <a:ea typeface="Play"/>
                <a:cs typeface="Play"/>
                <a:sym typeface="Play"/>
              </a:defRPr>
            </a:lvl1pPr>
            <a:lvl2pPr indent="0" lvl="1" marL="0" algn="r">
              <a:spcBef>
                <a:spcPts val="0"/>
              </a:spcBef>
              <a:buNone/>
              <a:defRPr b="0" i="0" sz="1200" u="none" cap="none" strike="noStrike">
                <a:solidFill>
                  <a:srgbClr val="232F3E"/>
                </a:solidFill>
                <a:latin typeface="Play"/>
                <a:ea typeface="Play"/>
                <a:cs typeface="Play"/>
                <a:sym typeface="Play"/>
              </a:defRPr>
            </a:lvl2pPr>
            <a:lvl3pPr indent="0" lvl="2" marL="0" algn="r">
              <a:spcBef>
                <a:spcPts val="0"/>
              </a:spcBef>
              <a:buNone/>
              <a:defRPr b="0" i="0" sz="1200" u="none" cap="none" strike="noStrike">
                <a:solidFill>
                  <a:srgbClr val="232F3E"/>
                </a:solidFill>
                <a:latin typeface="Play"/>
                <a:ea typeface="Play"/>
                <a:cs typeface="Play"/>
                <a:sym typeface="Play"/>
              </a:defRPr>
            </a:lvl3pPr>
            <a:lvl4pPr indent="0" lvl="3" marL="0" algn="r">
              <a:spcBef>
                <a:spcPts val="0"/>
              </a:spcBef>
              <a:buNone/>
              <a:defRPr b="0" i="0" sz="1200" u="none" cap="none" strike="noStrike">
                <a:solidFill>
                  <a:srgbClr val="232F3E"/>
                </a:solidFill>
                <a:latin typeface="Play"/>
                <a:ea typeface="Play"/>
                <a:cs typeface="Play"/>
                <a:sym typeface="Play"/>
              </a:defRPr>
            </a:lvl4pPr>
            <a:lvl5pPr indent="0" lvl="4" marL="0" algn="r">
              <a:spcBef>
                <a:spcPts val="0"/>
              </a:spcBef>
              <a:buNone/>
              <a:defRPr b="0" i="0" sz="1200" u="none" cap="none" strike="noStrike">
                <a:solidFill>
                  <a:srgbClr val="232F3E"/>
                </a:solidFill>
                <a:latin typeface="Play"/>
                <a:ea typeface="Play"/>
                <a:cs typeface="Play"/>
                <a:sym typeface="Play"/>
              </a:defRPr>
            </a:lvl5pPr>
            <a:lvl6pPr indent="0" lvl="5" marL="0" algn="r">
              <a:spcBef>
                <a:spcPts val="0"/>
              </a:spcBef>
              <a:buNone/>
              <a:defRPr b="0" i="0" sz="1200" u="none" cap="none" strike="noStrike">
                <a:solidFill>
                  <a:srgbClr val="232F3E"/>
                </a:solidFill>
                <a:latin typeface="Play"/>
                <a:ea typeface="Play"/>
                <a:cs typeface="Play"/>
                <a:sym typeface="Play"/>
              </a:defRPr>
            </a:lvl6pPr>
            <a:lvl7pPr indent="0" lvl="6" marL="0" algn="r">
              <a:spcBef>
                <a:spcPts val="0"/>
              </a:spcBef>
              <a:buNone/>
              <a:defRPr b="0" i="0" sz="1200" u="none" cap="none" strike="noStrike">
                <a:solidFill>
                  <a:srgbClr val="232F3E"/>
                </a:solidFill>
                <a:latin typeface="Play"/>
                <a:ea typeface="Play"/>
                <a:cs typeface="Play"/>
                <a:sym typeface="Play"/>
              </a:defRPr>
            </a:lvl7pPr>
            <a:lvl8pPr indent="0" lvl="7" marL="0" algn="r">
              <a:spcBef>
                <a:spcPts val="0"/>
              </a:spcBef>
              <a:buNone/>
              <a:defRPr b="0" i="0" sz="1200" u="none" cap="none" strike="noStrike">
                <a:solidFill>
                  <a:srgbClr val="232F3E"/>
                </a:solidFill>
                <a:latin typeface="Play"/>
                <a:ea typeface="Play"/>
                <a:cs typeface="Play"/>
                <a:sym typeface="Play"/>
              </a:defRPr>
            </a:lvl8pPr>
            <a:lvl9pPr indent="0" lvl="8" marL="0" algn="r">
              <a:spcBef>
                <a:spcPts val="0"/>
              </a:spcBef>
              <a:buNone/>
              <a:defRPr b="0" i="0" sz="1200" u="none" cap="none" strike="noStrike">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191" name="Google Shape;191;p26"/>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192" name="Google Shape;192;p26"/>
          <p:cNvPicPr preferRelativeResize="0"/>
          <p:nvPr/>
        </p:nvPicPr>
        <p:blipFill rotWithShape="1">
          <a:blip r:embed="rId2">
            <a:alphaModFix/>
          </a:blip>
          <a:srcRect b="0" l="0" r="0" t="0"/>
          <a:stretch/>
        </p:blipFill>
        <p:spPr>
          <a:xfrm>
            <a:off x="365759" y="1028377"/>
            <a:ext cx="11484864" cy="45720"/>
          </a:xfrm>
          <a:prstGeom prst="rect">
            <a:avLst/>
          </a:prstGeom>
          <a:noFill/>
          <a:ln>
            <a:noFill/>
          </a:ln>
        </p:spPr>
      </p:pic>
      <p:sp>
        <p:nvSpPr>
          <p:cNvPr id="193" name="Google Shape;193;p26"/>
          <p:cNvSpPr txBox="1"/>
          <p:nvPr>
            <p:ph idx="1" type="body"/>
          </p:nvPr>
        </p:nvSpPr>
        <p:spPr>
          <a:xfrm>
            <a:off x="365760" y="1097280"/>
            <a:ext cx="3657600" cy="5330952"/>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0"/>
              </a:spcBef>
              <a:spcAft>
                <a:spcPts val="0"/>
              </a:spcAft>
              <a:buClr>
                <a:srgbClr val="232F3E"/>
              </a:buClr>
              <a:buSzPts val="2400"/>
              <a:buChar char="•"/>
              <a:defRPr sz="2400">
                <a:solidFill>
                  <a:srgbClr val="232F3E"/>
                </a:solidFill>
              </a:defRPr>
            </a:lvl1pPr>
            <a:lvl2pPr indent="-355600" lvl="1" marL="914400" algn="l">
              <a:lnSpc>
                <a:spcPct val="100000"/>
              </a:lnSpc>
              <a:spcBef>
                <a:spcPts val="1200"/>
              </a:spcBef>
              <a:spcAft>
                <a:spcPts val="0"/>
              </a:spcAft>
              <a:buClr>
                <a:srgbClr val="232F3E"/>
              </a:buClr>
              <a:buSzPts val="2000"/>
              <a:buChar char="•"/>
              <a:defRPr sz="2000">
                <a:solidFill>
                  <a:srgbClr val="232F3E"/>
                </a:solidFill>
              </a:defRPr>
            </a:lvl2pPr>
            <a:lvl3pPr indent="-342900" lvl="2" marL="1371600" algn="l">
              <a:lnSpc>
                <a:spcPct val="100000"/>
              </a:lnSpc>
              <a:spcBef>
                <a:spcPts val="1200"/>
              </a:spcBef>
              <a:spcAft>
                <a:spcPts val="0"/>
              </a:spcAft>
              <a:buClr>
                <a:srgbClr val="232F3E"/>
              </a:buClr>
              <a:buSzPts val="1800"/>
              <a:buChar char="•"/>
              <a:defRPr sz="1800">
                <a:solidFill>
                  <a:srgbClr val="232F3E"/>
                </a:solidFill>
              </a:defRPr>
            </a:lvl3pPr>
            <a:lvl4pPr indent="-330200" lvl="3" marL="1828800" algn="l">
              <a:lnSpc>
                <a:spcPct val="100000"/>
              </a:lnSpc>
              <a:spcBef>
                <a:spcPts val="1200"/>
              </a:spcBef>
              <a:spcAft>
                <a:spcPts val="0"/>
              </a:spcAft>
              <a:buClr>
                <a:srgbClr val="232F3E"/>
              </a:buClr>
              <a:buSzPts val="1600"/>
              <a:buChar char="•"/>
              <a:defRPr sz="1600">
                <a:solidFill>
                  <a:srgbClr val="232F3E"/>
                </a:solidFill>
              </a:defRPr>
            </a:lvl4pPr>
            <a:lvl5pPr indent="-330200" lvl="4" marL="2286000" algn="l">
              <a:lnSpc>
                <a:spcPct val="100000"/>
              </a:lnSpc>
              <a:spcBef>
                <a:spcPts val="1200"/>
              </a:spcBef>
              <a:spcAft>
                <a:spcPts val="0"/>
              </a:spcAft>
              <a:buClr>
                <a:srgbClr val="232F3E"/>
              </a:buClr>
              <a:buSzPts val="1600"/>
              <a:buChar char="•"/>
              <a:defRPr sz="1600">
                <a:solidFill>
                  <a:srgbClr val="232F3E"/>
                </a:solidFill>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4" name="Google Shape;194;p26"/>
          <p:cNvSpPr txBox="1"/>
          <p:nvPr>
            <p:ph idx="2" type="body"/>
          </p:nvPr>
        </p:nvSpPr>
        <p:spPr>
          <a:xfrm>
            <a:off x="4187952" y="1097280"/>
            <a:ext cx="7644384" cy="5330952"/>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0"/>
              </a:spcBef>
              <a:spcAft>
                <a:spcPts val="0"/>
              </a:spcAft>
              <a:buClr>
                <a:srgbClr val="232F3E"/>
              </a:buClr>
              <a:buSzPts val="2400"/>
              <a:buChar char="•"/>
              <a:defRPr sz="2400">
                <a:solidFill>
                  <a:srgbClr val="232F3E"/>
                </a:solidFill>
              </a:defRPr>
            </a:lvl1pPr>
            <a:lvl2pPr indent="-355600" lvl="1" marL="914400" algn="l">
              <a:lnSpc>
                <a:spcPct val="100000"/>
              </a:lnSpc>
              <a:spcBef>
                <a:spcPts val="1200"/>
              </a:spcBef>
              <a:spcAft>
                <a:spcPts val="0"/>
              </a:spcAft>
              <a:buClr>
                <a:srgbClr val="232F3E"/>
              </a:buClr>
              <a:buSzPts val="2000"/>
              <a:buChar char="•"/>
              <a:defRPr sz="2000">
                <a:solidFill>
                  <a:srgbClr val="232F3E"/>
                </a:solidFill>
              </a:defRPr>
            </a:lvl2pPr>
            <a:lvl3pPr indent="-342900" lvl="2" marL="1371600" algn="l">
              <a:lnSpc>
                <a:spcPct val="100000"/>
              </a:lnSpc>
              <a:spcBef>
                <a:spcPts val="1200"/>
              </a:spcBef>
              <a:spcAft>
                <a:spcPts val="0"/>
              </a:spcAft>
              <a:buClr>
                <a:srgbClr val="232F3E"/>
              </a:buClr>
              <a:buSzPts val="1800"/>
              <a:buChar char="•"/>
              <a:defRPr sz="1800">
                <a:solidFill>
                  <a:srgbClr val="232F3E"/>
                </a:solidFill>
              </a:defRPr>
            </a:lvl3pPr>
            <a:lvl4pPr indent="-330200" lvl="3" marL="1828800" algn="l">
              <a:lnSpc>
                <a:spcPct val="100000"/>
              </a:lnSpc>
              <a:spcBef>
                <a:spcPts val="1200"/>
              </a:spcBef>
              <a:spcAft>
                <a:spcPts val="0"/>
              </a:spcAft>
              <a:buClr>
                <a:srgbClr val="232F3E"/>
              </a:buClr>
              <a:buSzPts val="1600"/>
              <a:buChar char="•"/>
              <a:defRPr sz="1600">
                <a:solidFill>
                  <a:srgbClr val="232F3E"/>
                </a:solidFill>
              </a:defRPr>
            </a:lvl4pPr>
            <a:lvl5pPr indent="-330200" lvl="4" marL="2286000" algn="l">
              <a:lnSpc>
                <a:spcPct val="100000"/>
              </a:lnSpc>
              <a:spcBef>
                <a:spcPts val="1200"/>
              </a:spcBef>
              <a:spcAft>
                <a:spcPts val="0"/>
              </a:spcAft>
              <a:buClr>
                <a:srgbClr val="232F3E"/>
              </a:buClr>
              <a:buSzPts val="1600"/>
              <a:buChar char="•"/>
              <a:defRPr sz="1600">
                <a:solidFill>
                  <a:srgbClr val="232F3E"/>
                </a:solidFill>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2 Code Columns">
  <p:cSld name="Title and 2 Code Columns">
    <p:bg>
      <p:bgPr>
        <a:solidFill>
          <a:schemeClr val="lt1"/>
        </a:solidFill>
      </p:bgPr>
    </p:bg>
    <p:spTree>
      <p:nvGrpSpPr>
        <p:cNvPr id="195" name="Shape 195"/>
        <p:cNvGrpSpPr/>
        <p:nvPr/>
      </p:nvGrpSpPr>
      <p:grpSpPr>
        <a:xfrm>
          <a:off x="0" y="0"/>
          <a:ext cx="0" cy="0"/>
          <a:chOff x="0" y="0"/>
          <a:chExt cx="0" cy="0"/>
        </a:xfrm>
      </p:grpSpPr>
      <p:sp>
        <p:nvSpPr>
          <p:cNvPr id="196" name="Google Shape;196;p27"/>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b="0" i="0" sz="1200" u="none" cap="none" strike="noStrike">
                <a:solidFill>
                  <a:srgbClr val="232F3E"/>
                </a:solidFill>
                <a:latin typeface="Play"/>
                <a:ea typeface="Play"/>
                <a:cs typeface="Play"/>
                <a:sym typeface="Play"/>
              </a:defRPr>
            </a:lvl1pPr>
            <a:lvl2pPr indent="0" lvl="1" marL="0" algn="r">
              <a:spcBef>
                <a:spcPts val="0"/>
              </a:spcBef>
              <a:buNone/>
              <a:defRPr b="0" i="0" sz="1200" u="none" cap="none" strike="noStrike">
                <a:solidFill>
                  <a:srgbClr val="232F3E"/>
                </a:solidFill>
                <a:latin typeface="Play"/>
                <a:ea typeface="Play"/>
                <a:cs typeface="Play"/>
                <a:sym typeface="Play"/>
              </a:defRPr>
            </a:lvl2pPr>
            <a:lvl3pPr indent="0" lvl="2" marL="0" algn="r">
              <a:spcBef>
                <a:spcPts val="0"/>
              </a:spcBef>
              <a:buNone/>
              <a:defRPr b="0" i="0" sz="1200" u="none" cap="none" strike="noStrike">
                <a:solidFill>
                  <a:srgbClr val="232F3E"/>
                </a:solidFill>
                <a:latin typeface="Play"/>
                <a:ea typeface="Play"/>
                <a:cs typeface="Play"/>
                <a:sym typeface="Play"/>
              </a:defRPr>
            </a:lvl3pPr>
            <a:lvl4pPr indent="0" lvl="3" marL="0" algn="r">
              <a:spcBef>
                <a:spcPts val="0"/>
              </a:spcBef>
              <a:buNone/>
              <a:defRPr b="0" i="0" sz="1200" u="none" cap="none" strike="noStrike">
                <a:solidFill>
                  <a:srgbClr val="232F3E"/>
                </a:solidFill>
                <a:latin typeface="Play"/>
                <a:ea typeface="Play"/>
                <a:cs typeface="Play"/>
                <a:sym typeface="Play"/>
              </a:defRPr>
            </a:lvl4pPr>
            <a:lvl5pPr indent="0" lvl="4" marL="0" algn="r">
              <a:spcBef>
                <a:spcPts val="0"/>
              </a:spcBef>
              <a:buNone/>
              <a:defRPr b="0" i="0" sz="1200" u="none" cap="none" strike="noStrike">
                <a:solidFill>
                  <a:srgbClr val="232F3E"/>
                </a:solidFill>
                <a:latin typeface="Play"/>
                <a:ea typeface="Play"/>
                <a:cs typeface="Play"/>
                <a:sym typeface="Play"/>
              </a:defRPr>
            </a:lvl5pPr>
            <a:lvl6pPr indent="0" lvl="5" marL="0" algn="r">
              <a:spcBef>
                <a:spcPts val="0"/>
              </a:spcBef>
              <a:buNone/>
              <a:defRPr b="0" i="0" sz="1200" u="none" cap="none" strike="noStrike">
                <a:solidFill>
                  <a:srgbClr val="232F3E"/>
                </a:solidFill>
                <a:latin typeface="Play"/>
                <a:ea typeface="Play"/>
                <a:cs typeface="Play"/>
                <a:sym typeface="Play"/>
              </a:defRPr>
            </a:lvl6pPr>
            <a:lvl7pPr indent="0" lvl="6" marL="0" algn="r">
              <a:spcBef>
                <a:spcPts val="0"/>
              </a:spcBef>
              <a:buNone/>
              <a:defRPr b="0" i="0" sz="1200" u="none" cap="none" strike="noStrike">
                <a:solidFill>
                  <a:srgbClr val="232F3E"/>
                </a:solidFill>
                <a:latin typeface="Play"/>
                <a:ea typeface="Play"/>
                <a:cs typeface="Play"/>
                <a:sym typeface="Play"/>
              </a:defRPr>
            </a:lvl7pPr>
            <a:lvl8pPr indent="0" lvl="7" marL="0" algn="r">
              <a:spcBef>
                <a:spcPts val="0"/>
              </a:spcBef>
              <a:buNone/>
              <a:defRPr b="0" i="0" sz="1200" u="none" cap="none" strike="noStrike">
                <a:solidFill>
                  <a:srgbClr val="232F3E"/>
                </a:solidFill>
                <a:latin typeface="Play"/>
                <a:ea typeface="Play"/>
                <a:cs typeface="Play"/>
                <a:sym typeface="Play"/>
              </a:defRPr>
            </a:lvl8pPr>
            <a:lvl9pPr indent="0" lvl="8" marL="0" algn="r">
              <a:spcBef>
                <a:spcPts val="0"/>
              </a:spcBef>
              <a:buNone/>
              <a:defRPr b="0" i="0" sz="1200" u="none" cap="none" strike="noStrike">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197" name="Google Shape;197;p27"/>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198" name="Google Shape;198;p27"/>
          <p:cNvPicPr preferRelativeResize="0"/>
          <p:nvPr/>
        </p:nvPicPr>
        <p:blipFill rotWithShape="1">
          <a:blip r:embed="rId2">
            <a:alphaModFix/>
          </a:blip>
          <a:srcRect b="0" l="0" r="0" t="0"/>
          <a:stretch/>
        </p:blipFill>
        <p:spPr>
          <a:xfrm>
            <a:off x="365759" y="1028377"/>
            <a:ext cx="11484864" cy="45720"/>
          </a:xfrm>
          <a:prstGeom prst="rect">
            <a:avLst/>
          </a:prstGeom>
          <a:noFill/>
          <a:ln>
            <a:noFill/>
          </a:ln>
        </p:spPr>
      </p:pic>
      <p:sp>
        <p:nvSpPr>
          <p:cNvPr id="199" name="Google Shape;199;p27"/>
          <p:cNvSpPr txBox="1"/>
          <p:nvPr>
            <p:ph idx="1" type="body"/>
          </p:nvPr>
        </p:nvSpPr>
        <p:spPr>
          <a:xfrm>
            <a:off x="365760" y="1097280"/>
            <a:ext cx="5669280" cy="5330952"/>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0"/>
              </a:spcBef>
              <a:spcAft>
                <a:spcPts val="0"/>
              </a:spcAft>
              <a:buClr>
                <a:srgbClr val="232F3E"/>
              </a:buClr>
              <a:buSzPts val="1600"/>
              <a:buNone/>
              <a:defRPr sz="1600">
                <a:solidFill>
                  <a:srgbClr val="232F3E"/>
                </a:solidFill>
                <a:latin typeface="Droid Sans Mono"/>
                <a:ea typeface="Droid Sans Mono"/>
                <a:cs typeface="Droid Sans Mono"/>
                <a:sym typeface="Droid Sans Mono"/>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 name="Google Shape;200;p27"/>
          <p:cNvSpPr txBox="1"/>
          <p:nvPr>
            <p:ph idx="2" type="body"/>
          </p:nvPr>
        </p:nvSpPr>
        <p:spPr>
          <a:xfrm>
            <a:off x="6163056" y="1097280"/>
            <a:ext cx="5669280" cy="5330952"/>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0"/>
              </a:spcBef>
              <a:spcAft>
                <a:spcPts val="0"/>
              </a:spcAft>
              <a:buClr>
                <a:srgbClr val="232F3E"/>
              </a:buClr>
              <a:buSzPts val="1600"/>
              <a:buNone/>
              <a:defRPr sz="1600">
                <a:solidFill>
                  <a:srgbClr val="232F3E"/>
                </a:solidFill>
                <a:latin typeface="Droid Sans Mono"/>
                <a:ea typeface="Droid Sans Mono"/>
                <a:cs typeface="Droid Sans Mono"/>
                <a:sym typeface="Droid Sans Mono"/>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Header, and 2 Text Columns">
  <p:cSld name="Title, Header, and 2 Text Columns">
    <p:bg>
      <p:bgPr>
        <a:solidFill>
          <a:schemeClr val="lt1"/>
        </a:solidFill>
      </p:bgPr>
    </p:bg>
    <p:spTree>
      <p:nvGrpSpPr>
        <p:cNvPr id="201" name="Shape 201"/>
        <p:cNvGrpSpPr/>
        <p:nvPr/>
      </p:nvGrpSpPr>
      <p:grpSpPr>
        <a:xfrm>
          <a:off x="0" y="0"/>
          <a:ext cx="0" cy="0"/>
          <a:chOff x="0" y="0"/>
          <a:chExt cx="0" cy="0"/>
        </a:xfrm>
      </p:grpSpPr>
      <p:sp>
        <p:nvSpPr>
          <p:cNvPr id="202" name="Google Shape;202;p28"/>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b="0" i="0" sz="1200" u="none" cap="none" strike="noStrike">
                <a:solidFill>
                  <a:srgbClr val="232F3E"/>
                </a:solidFill>
                <a:latin typeface="Play"/>
                <a:ea typeface="Play"/>
                <a:cs typeface="Play"/>
                <a:sym typeface="Play"/>
              </a:defRPr>
            </a:lvl1pPr>
            <a:lvl2pPr indent="0" lvl="1" marL="0" algn="r">
              <a:spcBef>
                <a:spcPts val="0"/>
              </a:spcBef>
              <a:buNone/>
              <a:defRPr b="0" i="0" sz="1200" u="none" cap="none" strike="noStrike">
                <a:solidFill>
                  <a:srgbClr val="232F3E"/>
                </a:solidFill>
                <a:latin typeface="Play"/>
                <a:ea typeface="Play"/>
                <a:cs typeface="Play"/>
                <a:sym typeface="Play"/>
              </a:defRPr>
            </a:lvl2pPr>
            <a:lvl3pPr indent="0" lvl="2" marL="0" algn="r">
              <a:spcBef>
                <a:spcPts val="0"/>
              </a:spcBef>
              <a:buNone/>
              <a:defRPr b="0" i="0" sz="1200" u="none" cap="none" strike="noStrike">
                <a:solidFill>
                  <a:srgbClr val="232F3E"/>
                </a:solidFill>
                <a:latin typeface="Play"/>
                <a:ea typeface="Play"/>
                <a:cs typeface="Play"/>
                <a:sym typeface="Play"/>
              </a:defRPr>
            </a:lvl3pPr>
            <a:lvl4pPr indent="0" lvl="3" marL="0" algn="r">
              <a:spcBef>
                <a:spcPts val="0"/>
              </a:spcBef>
              <a:buNone/>
              <a:defRPr b="0" i="0" sz="1200" u="none" cap="none" strike="noStrike">
                <a:solidFill>
                  <a:srgbClr val="232F3E"/>
                </a:solidFill>
                <a:latin typeface="Play"/>
                <a:ea typeface="Play"/>
                <a:cs typeface="Play"/>
                <a:sym typeface="Play"/>
              </a:defRPr>
            </a:lvl4pPr>
            <a:lvl5pPr indent="0" lvl="4" marL="0" algn="r">
              <a:spcBef>
                <a:spcPts val="0"/>
              </a:spcBef>
              <a:buNone/>
              <a:defRPr b="0" i="0" sz="1200" u="none" cap="none" strike="noStrike">
                <a:solidFill>
                  <a:srgbClr val="232F3E"/>
                </a:solidFill>
                <a:latin typeface="Play"/>
                <a:ea typeface="Play"/>
                <a:cs typeface="Play"/>
                <a:sym typeface="Play"/>
              </a:defRPr>
            </a:lvl5pPr>
            <a:lvl6pPr indent="0" lvl="5" marL="0" algn="r">
              <a:spcBef>
                <a:spcPts val="0"/>
              </a:spcBef>
              <a:buNone/>
              <a:defRPr b="0" i="0" sz="1200" u="none" cap="none" strike="noStrike">
                <a:solidFill>
                  <a:srgbClr val="232F3E"/>
                </a:solidFill>
                <a:latin typeface="Play"/>
                <a:ea typeface="Play"/>
                <a:cs typeface="Play"/>
                <a:sym typeface="Play"/>
              </a:defRPr>
            </a:lvl6pPr>
            <a:lvl7pPr indent="0" lvl="6" marL="0" algn="r">
              <a:spcBef>
                <a:spcPts val="0"/>
              </a:spcBef>
              <a:buNone/>
              <a:defRPr b="0" i="0" sz="1200" u="none" cap="none" strike="noStrike">
                <a:solidFill>
                  <a:srgbClr val="232F3E"/>
                </a:solidFill>
                <a:latin typeface="Play"/>
                <a:ea typeface="Play"/>
                <a:cs typeface="Play"/>
                <a:sym typeface="Play"/>
              </a:defRPr>
            </a:lvl7pPr>
            <a:lvl8pPr indent="0" lvl="7" marL="0" algn="r">
              <a:spcBef>
                <a:spcPts val="0"/>
              </a:spcBef>
              <a:buNone/>
              <a:defRPr b="0" i="0" sz="1200" u="none" cap="none" strike="noStrike">
                <a:solidFill>
                  <a:srgbClr val="232F3E"/>
                </a:solidFill>
                <a:latin typeface="Play"/>
                <a:ea typeface="Play"/>
                <a:cs typeface="Play"/>
                <a:sym typeface="Play"/>
              </a:defRPr>
            </a:lvl8pPr>
            <a:lvl9pPr indent="0" lvl="8" marL="0" algn="r">
              <a:spcBef>
                <a:spcPts val="0"/>
              </a:spcBef>
              <a:buNone/>
              <a:defRPr b="0" i="0" sz="1200" u="none" cap="none" strike="noStrike">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203" name="Google Shape;203;p28"/>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04" name="Google Shape;204;p28"/>
          <p:cNvSpPr txBox="1"/>
          <p:nvPr>
            <p:ph idx="1" type="body"/>
          </p:nvPr>
        </p:nvSpPr>
        <p:spPr>
          <a:xfrm>
            <a:off x="365760" y="1053311"/>
            <a:ext cx="11460480" cy="440329"/>
          </a:xfrm>
          <a:prstGeom prst="rect">
            <a:avLst/>
          </a:prstGeom>
          <a:solidFill>
            <a:schemeClr val="accent1"/>
          </a:solid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chemeClr val="lt1"/>
              </a:buClr>
              <a:buSzPts val="2400"/>
              <a:buNone/>
              <a:defRPr b="0" sz="2400">
                <a:solidFill>
                  <a:schemeClr val="lt1"/>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5" name="Google Shape;205;p28"/>
          <p:cNvSpPr txBox="1"/>
          <p:nvPr>
            <p:ph idx="2" type="body"/>
          </p:nvPr>
        </p:nvSpPr>
        <p:spPr>
          <a:xfrm>
            <a:off x="365760" y="1563624"/>
            <a:ext cx="5669280" cy="4873752"/>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0"/>
              </a:spcBef>
              <a:spcAft>
                <a:spcPts val="0"/>
              </a:spcAft>
              <a:buClr>
                <a:srgbClr val="232F3E"/>
              </a:buClr>
              <a:buSzPts val="2800"/>
              <a:buChar char="•"/>
              <a:defRPr sz="2800">
                <a:solidFill>
                  <a:srgbClr val="232F3E"/>
                </a:solidFill>
              </a:defRPr>
            </a:lvl1pPr>
            <a:lvl2pPr indent="-381000" lvl="1" marL="914400" algn="l">
              <a:lnSpc>
                <a:spcPct val="100000"/>
              </a:lnSpc>
              <a:spcBef>
                <a:spcPts val="1200"/>
              </a:spcBef>
              <a:spcAft>
                <a:spcPts val="0"/>
              </a:spcAft>
              <a:buClr>
                <a:srgbClr val="232F3E"/>
              </a:buClr>
              <a:buSzPts val="2400"/>
              <a:buChar char="•"/>
              <a:defRPr sz="2400">
                <a:solidFill>
                  <a:srgbClr val="232F3E"/>
                </a:solidFill>
              </a:defRPr>
            </a:lvl2pPr>
            <a:lvl3pPr indent="-355600" lvl="2" marL="1371600" algn="l">
              <a:lnSpc>
                <a:spcPct val="100000"/>
              </a:lnSpc>
              <a:spcBef>
                <a:spcPts val="1200"/>
              </a:spcBef>
              <a:spcAft>
                <a:spcPts val="0"/>
              </a:spcAft>
              <a:buClr>
                <a:srgbClr val="232F3E"/>
              </a:buClr>
              <a:buSzPts val="2000"/>
              <a:buChar char="•"/>
              <a:defRPr sz="2000">
                <a:solidFill>
                  <a:srgbClr val="232F3E"/>
                </a:solidFill>
              </a:defRPr>
            </a:lvl3pPr>
            <a:lvl4pPr indent="-342900" lvl="3" marL="1828800" algn="l">
              <a:lnSpc>
                <a:spcPct val="100000"/>
              </a:lnSpc>
              <a:spcBef>
                <a:spcPts val="1200"/>
              </a:spcBef>
              <a:spcAft>
                <a:spcPts val="0"/>
              </a:spcAft>
              <a:buClr>
                <a:srgbClr val="232F3E"/>
              </a:buClr>
              <a:buSzPts val="1800"/>
              <a:buChar char="•"/>
              <a:defRPr sz="1800">
                <a:solidFill>
                  <a:srgbClr val="232F3E"/>
                </a:solidFill>
              </a:defRPr>
            </a:lvl4pPr>
            <a:lvl5pPr indent="-342900" lvl="4" marL="2286000" algn="l">
              <a:lnSpc>
                <a:spcPct val="100000"/>
              </a:lnSpc>
              <a:spcBef>
                <a:spcPts val="1200"/>
              </a:spcBef>
              <a:spcAft>
                <a:spcPts val="0"/>
              </a:spcAft>
              <a:buClr>
                <a:srgbClr val="232F3E"/>
              </a:buClr>
              <a:buSzPts val="1800"/>
              <a:buChar char="•"/>
              <a:defRPr sz="1800">
                <a:solidFill>
                  <a:srgbClr val="232F3E"/>
                </a:solidFill>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6" name="Google Shape;206;p28"/>
          <p:cNvSpPr txBox="1"/>
          <p:nvPr>
            <p:ph idx="3" type="body"/>
          </p:nvPr>
        </p:nvSpPr>
        <p:spPr>
          <a:xfrm>
            <a:off x="6163056" y="1563624"/>
            <a:ext cx="5669280" cy="4873752"/>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0"/>
              </a:spcBef>
              <a:spcAft>
                <a:spcPts val="0"/>
              </a:spcAft>
              <a:buClr>
                <a:srgbClr val="232F3E"/>
              </a:buClr>
              <a:buSzPts val="2800"/>
              <a:buChar char="•"/>
              <a:defRPr sz="2800">
                <a:solidFill>
                  <a:srgbClr val="232F3E"/>
                </a:solidFill>
              </a:defRPr>
            </a:lvl1pPr>
            <a:lvl2pPr indent="-381000" lvl="1" marL="914400" algn="l">
              <a:lnSpc>
                <a:spcPct val="100000"/>
              </a:lnSpc>
              <a:spcBef>
                <a:spcPts val="1200"/>
              </a:spcBef>
              <a:spcAft>
                <a:spcPts val="0"/>
              </a:spcAft>
              <a:buClr>
                <a:srgbClr val="232F3E"/>
              </a:buClr>
              <a:buSzPts val="2400"/>
              <a:buChar char="•"/>
              <a:defRPr sz="2400">
                <a:solidFill>
                  <a:srgbClr val="232F3E"/>
                </a:solidFill>
              </a:defRPr>
            </a:lvl2pPr>
            <a:lvl3pPr indent="-355600" lvl="2" marL="1371600" algn="l">
              <a:lnSpc>
                <a:spcPct val="100000"/>
              </a:lnSpc>
              <a:spcBef>
                <a:spcPts val="1200"/>
              </a:spcBef>
              <a:spcAft>
                <a:spcPts val="0"/>
              </a:spcAft>
              <a:buClr>
                <a:srgbClr val="232F3E"/>
              </a:buClr>
              <a:buSzPts val="2000"/>
              <a:buChar char="•"/>
              <a:defRPr sz="2000">
                <a:solidFill>
                  <a:srgbClr val="232F3E"/>
                </a:solidFill>
              </a:defRPr>
            </a:lvl3pPr>
            <a:lvl4pPr indent="-342900" lvl="3" marL="1828800" algn="l">
              <a:lnSpc>
                <a:spcPct val="100000"/>
              </a:lnSpc>
              <a:spcBef>
                <a:spcPts val="1200"/>
              </a:spcBef>
              <a:spcAft>
                <a:spcPts val="0"/>
              </a:spcAft>
              <a:buClr>
                <a:srgbClr val="232F3E"/>
              </a:buClr>
              <a:buSzPts val="1800"/>
              <a:buChar char="•"/>
              <a:defRPr sz="1800">
                <a:solidFill>
                  <a:srgbClr val="232F3E"/>
                </a:solidFill>
              </a:defRPr>
            </a:lvl4pPr>
            <a:lvl5pPr indent="-342900" lvl="4" marL="2286000" algn="l">
              <a:lnSpc>
                <a:spcPct val="100000"/>
              </a:lnSpc>
              <a:spcBef>
                <a:spcPts val="1200"/>
              </a:spcBef>
              <a:spcAft>
                <a:spcPts val="0"/>
              </a:spcAft>
              <a:buClr>
                <a:srgbClr val="232F3E"/>
              </a:buClr>
              <a:buSzPts val="1800"/>
              <a:buChar char="•"/>
              <a:defRPr sz="1800">
                <a:solidFill>
                  <a:srgbClr val="232F3E"/>
                </a:solidFill>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Header, Content, Full Height Picture">
  <p:cSld name="Title, Header, Content, Full Height Picture">
    <p:bg>
      <p:bgPr>
        <a:solidFill>
          <a:schemeClr val="lt1"/>
        </a:solidFill>
      </p:bgPr>
    </p:bg>
    <p:spTree>
      <p:nvGrpSpPr>
        <p:cNvPr id="207" name="Shape 207"/>
        <p:cNvGrpSpPr/>
        <p:nvPr/>
      </p:nvGrpSpPr>
      <p:grpSpPr>
        <a:xfrm>
          <a:off x="0" y="0"/>
          <a:ext cx="0" cy="0"/>
          <a:chOff x="0" y="0"/>
          <a:chExt cx="0" cy="0"/>
        </a:xfrm>
      </p:grpSpPr>
      <p:sp>
        <p:nvSpPr>
          <p:cNvPr id="208" name="Google Shape;208;p29"/>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b="0" i="0" sz="1200" u="none" cap="none" strike="noStrike">
                <a:solidFill>
                  <a:srgbClr val="232F3E"/>
                </a:solidFill>
                <a:latin typeface="Play"/>
                <a:ea typeface="Play"/>
                <a:cs typeface="Play"/>
                <a:sym typeface="Play"/>
              </a:defRPr>
            </a:lvl1pPr>
            <a:lvl2pPr indent="0" lvl="1" marL="0" algn="r">
              <a:spcBef>
                <a:spcPts val="0"/>
              </a:spcBef>
              <a:buNone/>
              <a:defRPr b="0" i="0" sz="1200" u="none" cap="none" strike="noStrike">
                <a:solidFill>
                  <a:srgbClr val="232F3E"/>
                </a:solidFill>
                <a:latin typeface="Play"/>
                <a:ea typeface="Play"/>
                <a:cs typeface="Play"/>
                <a:sym typeface="Play"/>
              </a:defRPr>
            </a:lvl2pPr>
            <a:lvl3pPr indent="0" lvl="2" marL="0" algn="r">
              <a:spcBef>
                <a:spcPts val="0"/>
              </a:spcBef>
              <a:buNone/>
              <a:defRPr b="0" i="0" sz="1200" u="none" cap="none" strike="noStrike">
                <a:solidFill>
                  <a:srgbClr val="232F3E"/>
                </a:solidFill>
                <a:latin typeface="Play"/>
                <a:ea typeface="Play"/>
                <a:cs typeface="Play"/>
                <a:sym typeface="Play"/>
              </a:defRPr>
            </a:lvl3pPr>
            <a:lvl4pPr indent="0" lvl="3" marL="0" algn="r">
              <a:spcBef>
                <a:spcPts val="0"/>
              </a:spcBef>
              <a:buNone/>
              <a:defRPr b="0" i="0" sz="1200" u="none" cap="none" strike="noStrike">
                <a:solidFill>
                  <a:srgbClr val="232F3E"/>
                </a:solidFill>
                <a:latin typeface="Play"/>
                <a:ea typeface="Play"/>
                <a:cs typeface="Play"/>
                <a:sym typeface="Play"/>
              </a:defRPr>
            </a:lvl4pPr>
            <a:lvl5pPr indent="0" lvl="4" marL="0" algn="r">
              <a:spcBef>
                <a:spcPts val="0"/>
              </a:spcBef>
              <a:buNone/>
              <a:defRPr b="0" i="0" sz="1200" u="none" cap="none" strike="noStrike">
                <a:solidFill>
                  <a:srgbClr val="232F3E"/>
                </a:solidFill>
                <a:latin typeface="Play"/>
                <a:ea typeface="Play"/>
                <a:cs typeface="Play"/>
                <a:sym typeface="Play"/>
              </a:defRPr>
            </a:lvl5pPr>
            <a:lvl6pPr indent="0" lvl="5" marL="0" algn="r">
              <a:spcBef>
                <a:spcPts val="0"/>
              </a:spcBef>
              <a:buNone/>
              <a:defRPr b="0" i="0" sz="1200" u="none" cap="none" strike="noStrike">
                <a:solidFill>
                  <a:srgbClr val="232F3E"/>
                </a:solidFill>
                <a:latin typeface="Play"/>
                <a:ea typeface="Play"/>
                <a:cs typeface="Play"/>
                <a:sym typeface="Play"/>
              </a:defRPr>
            </a:lvl6pPr>
            <a:lvl7pPr indent="0" lvl="6" marL="0" algn="r">
              <a:spcBef>
                <a:spcPts val="0"/>
              </a:spcBef>
              <a:buNone/>
              <a:defRPr b="0" i="0" sz="1200" u="none" cap="none" strike="noStrike">
                <a:solidFill>
                  <a:srgbClr val="232F3E"/>
                </a:solidFill>
                <a:latin typeface="Play"/>
                <a:ea typeface="Play"/>
                <a:cs typeface="Play"/>
                <a:sym typeface="Play"/>
              </a:defRPr>
            </a:lvl7pPr>
            <a:lvl8pPr indent="0" lvl="7" marL="0" algn="r">
              <a:spcBef>
                <a:spcPts val="0"/>
              </a:spcBef>
              <a:buNone/>
              <a:defRPr b="0" i="0" sz="1200" u="none" cap="none" strike="noStrike">
                <a:solidFill>
                  <a:srgbClr val="232F3E"/>
                </a:solidFill>
                <a:latin typeface="Play"/>
                <a:ea typeface="Play"/>
                <a:cs typeface="Play"/>
                <a:sym typeface="Play"/>
              </a:defRPr>
            </a:lvl8pPr>
            <a:lvl9pPr indent="0" lvl="8" marL="0" algn="r">
              <a:spcBef>
                <a:spcPts val="0"/>
              </a:spcBef>
              <a:buNone/>
              <a:defRPr b="0" i="0" sz="1200" u="none" cap="none" strike="noStrike">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209" name="Google Shape;209;p29"/>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0" name="Google Shape;210;p29"/>
          <p:cNvSpPr txBox="1"/>
          <p:nvPr>
            <p:ph idx="1" type="body"/>
          </p:nvPr>
        </p:nvSpPr>
        <p:spPr>
          <a:xfrm>
            <a:off x="365761" y="1051560"/>
            <a:ext cx="5669279" cy="440329"/>
          </a:xfrm>
          <a:prstGeom prst="rect">
            <a:avLst/>
          </a:prstGeom>
          <a:solidFill>
            <a:schemeClr val="accent1"/>
          </a:solid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chemeClr val="lt1"/>
              </a:buClr>
              <a:buSzPts val="2400"/>
              <a:buNone/>
              <a:defRPr b="0" sz="2400">
                <a:solidFill>
                  <a:schemeClr val="lt1"/>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 name="Google Shape;211;p29"/>
          <p:cNvSpPr txBox="1"/>
          <p:nvPr>
            <p:ph idx="2" type="body"/>
          </p:nvPr>
        </p:nvSpPr>
        <p:spPr>
          <a:xfrm>
            <a:off x="365760" y="1554480"/>
            <a:ext cx="5669280" cy="4881742"/>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0"/>
              </a:spcBef>
              <a:spcAft>
                <a:spcPts val="0"/>
              </a:spcAft>
              <a:buClr>
                <a:srgbClr val="232F3E"/>
              </a:buClr>
              <a:buSzPts val="2800"/>
              <a:buChar char="•"/>
              <a:defRPr sz="2800">
                <a:solidFill>
                  <a:srgbClr val="232F3E"/>
                </a:solidFill>
              </a:defRPr>
            </a:lvl1pPr>
            <a:lvl2pPr indent="-381000" lvl="1" marL="914400" algn="l">
              <a:lnSpc>
                <a:spcPct val="100000"/>
              </a:lnSpc>
              <a:spcBef>
                <a:spcPts val="1200"/>
              </a:spcBef>
              <a:spcAft>
                <a:spcPts val="0"/>
              </a:spcAft>
              <a:buClr>
                <a:srgbClr val="232F3E"/>
              </a:buClr>
              <a:buSzPts val="2400"/>
              <a:buChar char="•"/>
              <a:defRPr sz="2400">
                <a:solidFill>
                  <a:srgbClr val="232F3E"/>
                </a:solidFill>
              </a:defRPr>
            </a:lvl2pPr>
            <a:lvl3pPr indent="-355600" lvl="2" marL="1371600" algn="l">
              <a:lnSpc>
                <a:spcPct val="100000"/>
              </a:lnSpc>
              <a:spcBef>
                <a:spcPts val="1200"/>
              </a:spcBef>
              <a:spcAft>
                <a:spcPts val="0"/>
              </a:spcAft>
              <a:buClr>
                <a:srgbClr val="232F3E"/>
              </a:buClr>
              <a:buSzPts val="2000"/>
              <a:buChar char="•"/>
              <a:defRPr sz="2000">
                <a:solidFill>
                  <a:srgbClr val="232F3E"/>
                </a:solidFill>
              </a:defRPr>
            </a:lvl3pPr>
            <a:lvl4pPr indent="-342900" lvl="3" marL="1828800" algn="l">
              <a:lnSpc>
                <a:spcPct val="100000"/>
              </a:lnSpc>
              <a:spcBef>
                <a:spcPts val="1200"/>
              </a:spcBef>
              <a:spcAft>
                <a:spcPts val="0"/>
              </a:spcAft>
              <a:buClr>
                <a:srgbClr val="232F3E"/>
              </a:buClr>
              <a:buSzPts val="1800"/>
              <a:buChar char="•"/>
              <a:defRPr sz="1800">
                <a:solidFill>
                  <a:srgbClr val="232F3E"/>
                </a:solidFill>
              </a:defRPr>
            </a:lvl4pPr>
            <a:lvl5pPr indent="-342900" lvl="4" marL="2286000" algn="l">
              <a:lnSpc>
                <a:spcPct val="100000"/>
              </a:lnSpc>
              <a:spcBef>
                <a:spcPts val="1200"/>
              </a:spcBef>
              <a:spcAft>
                <a:spcPts val="0"/>
              </a:spcAft>
              <a:buClr>
                <a:srgbClr val="232F3E"/>
              </a:buClr>
              <a:buSzPts val="1800"/>
              <a:buChar char="•"/>
              <a:defRPr sz="1800">
                <a:solidFill>
                  <a:srgbClr val="232F3E"/>
                </a:solidFill>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 name="Google Shape;212;p29"/>
          <p:cNvSpPr/>
          <p:nvPr>
            <p:ph idx="3" type="pic"/>
          </p:nvPr>
        </p:nvSpPr>
        <p:spPr>
          <a:xfrm>
            <a:off x="6163056" y="1046819"/>
            <a:ext cx="5669280" cy="5398103"/>
          </a:xfrm>
          <a:prstGeom prst="rect">
            <a:avLst/>
          </a:prstGeom>
          <a:noFill/>
          <a:ln>
            <a:noFill/>
          </a:ln>
        </p:spPr>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3 Columns">
  <p:cSld name="Title and 3 Columns">
    <p:bg>
      <p:bgPr>
        <a:solidFill>
          <a:schemeClr val="lt1"/>
        </a:solidFill>
      </p:bgPr>
    </p:bg>
    <p:spTree>
      <p:nvGrpSpPr>
        <p:cNvPr id="213" name="Shape 213"/>
        <p:cNvGrpSpPr/>
        <p:nvPr/>
      </p:nvGrpSpPr>
      <p:grpSpPr>
        <a:xfrm>
          <a:off x="0" y="0"/>
          <a:ext cx="0" cy="0"/>
          <a:chOff x="0" y="0"/>
          <a:chExt cx="0" cy="0"/>
        </a:xfrm>
      </p:grpSpPr>
      <p:sp>
        <p:nvSpPr>
          <p:cNvPr id="214" name="Google Shape;214;p30"/>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b="0" i="0" sz="1200" u="none" cap="none" strike="noStrike">
                <a:solidFill>
                  <a:srgbClr val="232F3E"/>
                </a:solidFill>
                <a:latin typeface="Play"/>
                <a:ea typeface="Play"/>
                <a:cs typeface="Play"/>
                <a:sym typeface="Play"/>
              </a:defRPr>
            </a:lvl1pPr>
            <a:lvl2pPr indent="0" lvl="1" marL="0" algn="r">
              <a:spcBef>
                <a:spcPts val="0"/>
              </a:spcBef>
              <a:buNone/>
              <a:defRPr b="0" i="0" sz="1200" u="none" cap="none" strike="noStrike">
                <a:solidFill>
                  <a:srgbClr val="232F3E"/>
                </a:solidFill>
                <a:latin typeface="Play"/>
                <a:ea typeface="Play"/>
                <a:cs typeface="Play"/>
                <a:sym typeface="Play"/>
              </a:defRPr>
            </a:lvl2pPr>
            <a:lvl3pPr indent="0" lvl="2" marL="0" algn="r">
              <a:spcBef>
                <a:spcPts val="0"/>
              </a:spcBef>
              <a:buNone/>
              <a:defRPr b="0" i="0" sz="1200" u="none" cap="none" strike="noStrike">
                <a:solidFill>
                  <a:srgbClr val="232F3E"/>
                </a:solidFill>
                <a:latin typeface="Play"/>
                <a:ea typeface="Play"/>
                <a:cs typeface="Play"/>
                <a:sym typeface="Play"/>
              </a:defRPr>
            </a:lvl3pPr>
            <a:lvl4pPr indent="0" lvl="3" marL="0" algn="r">
              <a:spcBef>
                <a:spcPts val="0"/>
              </a:spcBef>
              <a:buNone/>
              <a:defRPr b="0" i="0" sz="1200" u="none" cap="none" strike="noStrike">
                <a:solidFill>
                  <a:srgbClr val="232F3E"/>
                </a:solidFill>
                <a:latin typeface="Play"/>
                <a:ea typeface="Play"/>
                <a:cs typeface="Play"/>
                <a:sym typeface="Play"/>
              </a:defRPr>
            </a:lvl4pPr>
            <a:lvl5pPr indent="0" lvl="4" marL="0" algn="r">
              <a:spcBef>
                <a:spcPts val="0"/>
              </a:spcBef>
              <a:buNone/>
              <a:defRPr b="0" i="0" sz="1200" u="none" cap="none" strike="noStrike">
                <a:solidFill>
                  <a:srgbClr val="232F3E"/>
                </a:solidFill>
                <a:latin typeface="Play"/>
                <a:ea typeface="Play"/>
                <a:cs typeface="Play"/>
                <a:sym typeface="Play"/>
              </a:defRPr>
            </a:lvl5pPr>
            <a:lvl6pPr indent="0" lvl="5" marL="0" algn="r">
              <a:spcBef>
                <a:spcPts val="0"/>
              </a:spcBef>
              <a:buNone/>
              <a:defRPr b="0" i="0" sz="1200" u="none" cap="none" strike="noStrike">
                <a:solidFill>
                  <a:srgbClr val="232F3E"/>
                </a:solidFill>
                <a:latin typeface="Play"/>
                <a:ea typeface="Play"/>
                <a:cs typeface="Play"/>
                <a:sym typeface="Play"/>
              </a:defRPr>
            </a:lvl6pPr>
            <a:lvl7pPr indent="0" lvl="6" marL="0" algn="r">
              <a:spcBef>
                <a:spcPts val="0"/>
              </a:spcBef>
              <a:buNone/>
              <a:defRPr b="0" i="0" sz="1200" u="none" cap="none" strike="noStrike">
                <a:solidFill>
                  <a:srgbClr val="232F3E"/>
                </a:solidFill>
                <a:latin typeface="Play"/>
                <a:ea typeface="Play"/>
                <a:cs typeface="Play"/>
                <a:sym typeface="Play"/>
              </a:defRPr>
            </a:lvl7pPr>
            <a:lvl8pPr indent="0" lvl="7" marL="0" algn="r">
              <a:spcBef>
                <a:spcPts val="0"/>
              </a:spcBef>
              <a:buNone/>
              <a:defRPr b="0" i="0" sz="1200" u="none" cap="none" strike="noStrike">
                <a:solidFill>
                  <a:srgbClr val="232F3E"/>
                </a:solidFill>
                <a:latin typeface="Play"/>
                <a:ea typeface="Play"/>
                <a:cs typeface="Play"/>
                <a:sym typeface="Play"/>
              </a:defRPr>
            </a:lvl8pPr>
            <a:lvl9pPr indent="0" lvl="8" marL="0" algn="r">
              <a:spcBef>
                <a:spcPts val="0"/>
              </a:spcBef>
              <a:buNone/>
              <a:defRPr b="0" i="0" sz="1200" u="none" cap="none" strike="noStrike">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215" name="Google Shape;215;p30"/>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216" name="Google Shape;216;p30"/>
          <p:cNvPicPr preferRelativeResize="0"/>
          <p:nvPr/>
        </p:nvPicPr>
        <p:blipFill rotWithShape="1">
          <a:blip r:embed="rId2">
            <a:alphaModFix/>
          </a:blip>
          <a:srcRect b="0" l="0" r="0" t="0"/>
          <a:stretch/>
        </p:blipFill>
        <p:spPr>
          <a:xfrm>
            <a:off x="365759" y="1028377"/>
            <a:ext cx="11484864" cy="45720"/>
          </a:xfrm>
          <a:prstGeom prst="rect">
            <a:avLst/>
          </a:prstGeom>
          <a:noFill/>
          <a:ln>
            <a:noFill/>
          </a:ln>
        </p:spPr>
      </p:pic>
      <p:sp>
        <p:nvSpPr>
          <p:cNvPr id="217" name="Google Shape;217;p30"/>
          <p:cNvSpPr txBox="1"/>
          <p:nvPr>
            <p:ph idx="1" type="body"/>
          </p:nvPr>
        </p:nvSpPr>
        <p:spPr>
          <a:xfrm>
            <a:off x="365760" y="1097280"/>
            <a:ext cx="3749040" cy="5330952"/>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0"/>
              </a:spcBef>
              <a:spcAft>
                <a:spcPts val="0"/>
              </a:spcAft>
              <a:buClr>
                <a:srgbClr val="232F3E"/>
              </a:buClr>
              <a:buSzPts val="2800"/>
              <a:buChar char="•"/>
              <a:defRPr sz="2800">
                <a:solidFill>
                  <a:srgbClr val="232F3E"/>
                </a:solidFill>
              </a:defRPr>
            </a:lvl1pPr>
            <a:lvl2pPr indent="-381000" lvl="1" marL="914400" algn="l">
              <a:lnSpc>
                <a:spcPct val="100000"/>
              </a:lnSpc>
              <a:spcBef>
                <a:spcPts val="600"/>
              </a:spcBef>
              <a:spcAft>
                <a:spcPts val="0"/>
              </a:spcAft>
              <a:buClr>
                <a:srgbClr val="232F3E"/>
              </a:buClr>
              <a:buSzPts val="2400"/>
              <a:buChar char="•"/>
              <a:defRPr sz="2400">
                <a:solidFill>
                  <a:srgbClr val="232F3E"/>
                </a:solidFill>
              </a:defRPr>
            </a:lvl2pPr>
            <a:lvl3pPr indent="-355600" lvl="2" marL="1371600" algn="l">
              <a:lnSpc>
                <a:spcPct val="100000"/>
              </a:lnSpc>
              <a:spcBef>
                <a:spcPts val="600"/>
              </a:spcBef>
              <a:spcAft>
                <a:spcPts val="0"/>
              </a:spcAft>
              <a:buClr>
                <a:srgbClr val="232F3E"/>
              </a:buClr>
              <a:buSzPts val="2000"/>
              <a:buChar char="•"/>
              <a:defRPr sz="2000">
                <a:solidFill>
                  <a:srgbClr val="232F3E"/>
                </a:solidFill>
              </a:defRPr>
            </a:lvl3pPr>
            <a:lvl4pPr indent="-342900" lvl="3" marL="1828800" algn="l">
              <a:lnSpc>
                <a:spcPct val="100000"/>
              </a:lnSpc>
              <a:spcBef>
                <a:spcPts val="600"/>
              </a:spcBef>
              <a:spcAft>
                <a:spcPts val="0"/>
              </a:spcAft>
              <a:buClr>
                <a:srgbClr val="232F3E"/>
              </a:buClr>
              <a:buSzPts val="1800"/>
              <a:buChar char="•"/>
              <a:defRPr sz="1800">
                <a:solidFill>
                  <a:srgbClr val="232F3E"/>
                </a:solidFill>
              </a:defRPr>
            </a:lvl4pPr>
            <a:lvl5pPr indent="-342900" lvl="4" marL="2286000" algn="l">
              <a:lnSpc>
                <a:spcPct val="100000"/>
              </a:lnSpc>
              <a:spcBef>
                <a:spcPts val="600"/>
              </a:spcBef>
              <a:spcAft>
                <a:spcPts val="0"/>
              </a:spcAft>
              <a:buClr>
                <a:srgbClr val="232F3E"/>
              </a:buClr>
              <a:buSzPts val="1800"/>
              <a:buChar char="•"/>
              <a:defRPr sz="1800">
                <a:solidFill>
                  <a:srgbClr val="232F3E"/>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8" name="Google Shape;218;p30"/>
          <p:cNvSpPr txBox="1"/>
          <p:nvPr>
            <p:ph idx="2" type="body"/>
          </p:nvPr>
        </p:nvSpPr>
        <p:spPr>
          <a:xfrm>
            <a:off x="4224528" y="1097280"/>
            <a:ext cx="3749040" cy="5330952"/>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0"/>
              </a:spcBef>
              <a:spcAft>
                <a:spcPts val="0"/>
              </a:spcAft>
              <a:buClr>
                <a:srgbClr val="232F3E"/>
              </a:buClr>
              <a:buSzPts val="2800"/>
              <a:buChar char="•"/>
              <a:defRPr sz="2800">
                <a:solidFill>
                  <a:srgbClr val="232F3E"/>
                </a:solidFill>
              </a:defRPr>
            </a:lvl1pPr>
            <a:lvl2pPr indent="-381000" lvl="1" marL="914400" algn="l">
              <a:lnSpc>
                <a:spcPct val="100000"/>
              </a:lnSpc>
              <a:spcBef>
                <a:spcPts val="600"/>
              </a:spcBef>
              <a:spcAft>
                <a:spcPts val="0"/>
              </a:spcAft>
              <a:buClr>
                <a:srgbClr val="232F3E"/>
              </a:buClr>
              <a:buSzPts val="2400"/>
              <a:buChar char="•"/>
              <a:defRPr sz="2400">
                <a:solidFill>
                  <a:srgbClr val="232F3E"/>
                </a:solidFill>
              </a:defRPr>
            </a:lvl2pPr>
            <a:lvl3pPr indent="-355600" lvl="2" marL="1371600" algn="l">
              <a:lnSpc>
                <a:spcPct val="100000"/>
              </a:lnSpc>
              <a:spcBef>
                <a:spcPts val="600"/>
              </a:spcBef>
              <a:spcAft>
                <a:spcPts val="0"/>
              </a:spcAft>
              <a:buClr>
                <a:srgbClr val="232F3E"/>
              </a:buClr>
              <a:buSzPts val="2000"/>
              <a:buChar char="•"/>
              <a:defRPr sz="2000">
                <a:solidFill>
                  <a:srgbClr val="232F3E"/>
                </a:solidFill>
              </a:defRPr>
            </a:lvl3pPr>
            <a:lvl4pPr indent="-342900" lvl="3" marL="1828800" algn="l">
              <a:lnSpc>
                <a:spcPct val="100000"/>
              </a:lnSpc>
              <a:spcBef>
                <a:spcPts val="600"/>
              </a:spcBef>
              <a:spcAft>
                <a:spcPts val="0"/>
              </a:spcAft>
              <a:buClr>
                <a:srgbClr val="232F3E"/>
              </a:buClr>
              <a:buSzPts val="1800"/>
              <a:buChar char="•"/>
              <a:defRPr sz="1800">
                <a:solidFill>
                  <a:srgbClr val="232F3E"/>
                </a:solidFill>
              </a:defRPr>
            </a:lvl4pPr>
            <a:lvl5pPr indent="-342900" lvl="4" marL="2286000" algn="l">
              <a:lnSpc>
                <a:spcPct val="100000"/>
              </a:lnSpc>
              <a:spcBef>
                <a:spcPts val="600"/>
              </a:spcBef>
              <a:spcAft>
                <a:spcPts val="0"/>
              </a:spcAft>
              <a:buClr>
                <a:srgbClr val="232F3E"/>
              </a:buClr>
              <a:buSzPts val="1800"/>
              <a:buChar char="•"/>
              <a:defRPr sz="1800">
                <a:solidFill>
                  <a:srgbClr val="232F3E"/>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9" name="Google Shape;219;p30"/>
          <p:cNvSpPr txBox="1"/>
          <p:nvPr>
            <p:ph idx="3" type="body"/>
          </p:nvPr>
        </p:nvSpPr>
        <p:spPr>
          <a:xfrm>
            <a:off x="8083296" y="1097280"/>
            <a:ext cx="3749040" cy="5330952"/>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0"/>
              </a:spcBef>
              <a:spcAft>
                <a:spcPts val="0"/>
              </a:spcAft>
              <a:buClr>
                <a:srgbClr val="232F3E"/>
              </a:buClr>
              <a:buSzPts val="2800"/>
              <a:buChar char="•"/>
              <a:defRPr sz="2800">
                <a:solidFill>
                  <a:srgbClr val="232F3E"/>
                </a:solidFill>
              </a:defRPr>
            </a:lvl1pPr>
            <a:lvl2pPr indent="-381000" lvl="1" marL="914400" algn="l">
              <a:lnSpc>
                <a:spcPct val="100000"/>
              </a:lnSpc>
              <a:spcBef>
                <a:spcPts val="600"/>
              </a:spcBef>
              <a:spcAft>
                <a:spcPts val="0"/>
              </a:spcAft>
              <a:buClr>
                <a:srgbClr val="232F3E"/>
              </a:buClr>
              <a:buSzPts val="2400"/>
              <a:buChar char="•"/>
              <a:defRPr sz="2400">
                <a:solidFill>
                  <a:srgbClr val="232F3E"/>
                </a:solidFill>
              </a:defRPr>
            </a:lvl2pPr>
            <a:lvl3pPr indent="-355600" lvl="2" marL="1371600" algn="l">
              <a:lnSpc>
                <a:spcPct val="100000"/>
              </a:lnSpc>
              <a:spcBef>
                <a:spcPts val="600"/>
              </a:spcBef>
              <a:spcAft>
                <a:spcPts val="0"/>
              </a:spcAft>
              <a:buClr>
                <a:srgbClr val="232F3E"/>
              </a:buClr>
              <a:buSzPts val="2000"/>
              <a:buChar char="•"/>
              <a:defRPr sz="2000">
                <a:solidFill>
                  <a:srgbClr val="232F3E"/>
                </a:solidFill>
              </a:defRPr>
            </a:lvl3pPr>
            <a:lvl4pPr indent="-342900" lvl="3" marL="1828800" algn="l">
              <a:lnSpc>
                <a:spcPct val="100000"/>
              </a:lnSpc>
              <a:spcBef>
                <a:spcPts val="600"/>
              </a:spcBef>
              <a:spcAft>
                <a:spcPts val="0"/>
              </a:spcAft>
              <a:buClr>
                <a:srgbClr val="232F3E"/>
              </a:buClr>
              <a:buSzPts val="1800"/>
              <a:buChar char="•"/>
              <a:defRPr sz="1800">
                <a:solidFill>
                  <a:srgbClr val="232F3E"/>
                </a:solidFill>
              </a:defRPr>
            </a:lvl4pPr>
            <a:lvl5pPr indent="-342900" lvl="4" marL="2286000" algn="l">
              <a:lnSpc>
                <a:spcPct val="100000"/>
              </a:lnSpc>
              <a:spcBef>
                <a:spcPts val="600"/>
              </a:spcBef>
              <a:spcAft>
                <a:spcPts val="0"/>
              </a:spcAft>
              <a:buClr>
                <a:srgbClr val="232F3E"/>
              </a:buClr>
              <a:buSzPts val="1800"/>
              <a:buChar char="•"/>
              <a:defRPr sz="1800">
                <a:solidFill>
                  <a:srgbClr val="232F3E"/>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pic Introduction Variant" showMasterSp="0">
  <p:cSld name="Topic Introduction Variant">
    <p:bg>
      <p:bgPr>
        <a:blipFill>
          <a:blip r:embed="rId2">
            <a:alphaModFix/>
          </a:blip>
          <a:stretch>
            <a:fillRect/>
          </a:stretch>
        </a:blipFill>
      </p:bgPr>
    </p:bg>
    <p:spTree>
      <p:nvGrpSpPr>
        <p:cNvPr id="21" name="Shape 21"/>
        <p:cNvGrpSpPr/>
        <p:nvPr/>
      </p:nvGrpSpPr>
      <p:grpSpPr>
        <a:xfrm>
          <a:off x="0" y="0"/>
          <a:ext cx="0" cy="0"/>
          <a:chOff x="0" y="0"/>
          <a:chExt cx="0" cy="0"/>
        </a:xfrm>
      </p:grpSpPr>
      <p:sp>
        <p:nvSpPr>
          <p:cNvPr id="22" name="Google Shape;22;p4"/>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b="0" i="0" sz="1200" u="none" cap="none" strike="noStrike">
                <a:solidFill>
                  <a:srgbClr val="232F3E"/>
                </a:solidFill>
                <a:latin typeface="Play"/>
                <a:ea typeface="Play"/>
                <a:cs typeface="Play"/>
                <a:sym typeface="Play"/>
              </a:defRPr>
            </a:lvl1pPr>
            <a:lvl2pPr indent="0" lvl="1" marL="0" algn="r">
              <a:spcBef>
                <a:spcPts val="0"/>
              </a:spcBef>
              <a:buNone/>
              <a:defRPr b="0" i="0" sz="1200" u="none" cap="none" strike="noStrike">
                <a:solidFill>
                  <a:srgbClr val="232F3E"/>
                </a:solidFill>
                <a:latin typeface="Play"/>
                <a:ea typeface="Play"/>
                <a:cs typeface="Play"/>
                <a:sym typeface="Play"/>
              </a:defRPr>
            </a:lvl2pPr>
            <a:lvl3pPr indent="0" lvl="2" marL="0" algn="r">
              <a:spcBef>
                <a:spcPts val="0"/>
              </a:spcBef>
              <a:buNone/>
              <a:defRPr b="0" i="0" sz="1200" u="none" cap="none" strike="noStrike">
                <a:solidFill>
                  <a:srgbClr val="232F3E"/>
                </a:solidFill>
                <a:latin typeface="Play"/>
                <a:ea typeface="Play"/>
                <a:cs typeface="Play"/>
                <a:sym typeface="Play"/>
              </a:defRPr>
            </a:lvl3pPr>
            <a:lvl4pPr indent="0" lvl="3" marL="0" algn="r">
              <a:spcBef>
                <a:spcPts val="0"/>
              </a:spcBef>
              <a:buNone/>
              <a:defRPr b="0" i="0" sz="1200" u="none" cap="none" strike="noStrike">
                <a:solidFill>
                  <a:srgbClr val="232F3E"/>
                </a:solidFill>
                <a:latin typeface="Play"/>
                <a:ea typeface="Play"/>
                <a:cs typeface="Play"/>
                <a:sym typeface="Play"/>
              </a:defRPr>
            </a:lvl4pPr>
            <a:lvl5pPr indent="0" lvl="4" marL="0" algn="r">
              <a:spcBef>
                <a:spcPts val="0"/>
              </a:spcBef>
              <a:buNone/>
              <a:defRPr b="0" i="0" sz="1200" u="none" cap="none" strike="noStrike">
                <a:solidFill>
                  <a:srgbClr val="232F3E"/>
                </a:solidFill>
                <a:latin typeface="Play"/>
                <a:ea typeface="Play"/>
                <a:cs typeface="Play"/>
                <a:sym typeface="Play"/>
              </a:defRPr>
            </a:lvl5pPr>
            <a:lvl6pPr indent="0" lvl="5" marL="0" algn="r">
              <a:spcBef>
                <a:spcPts val="0"/>
              </a:spcBef>
              <a:buNone/>
              <a:defRPr b="0" i="0" sz="1200" u="none" cap="none" strike="noStrike">
                <a:solidFill>
                  <a:srgbClr val="232F3E"/>
                </a:solidFill>
                <a:latin typeface="Play"/>
                <a:ea typeface="Play"/>
                <a:cs typeface="Play"/>
                <a:sym typeface="Play"/>
              </a:defRPr>
            </a:lvl6pPr>
            <a:lvl7pPr indent="0" lvl="6" marL="0" algn="r">
              <a:spcBef>
                <a:spcPts val="0"/>
              </a:spcBef>
              <a:buNone/>
              <a:defRPr b="0" i="0" sz="1200" u="none" cap="none" strike="noStrike">
                <a:solidFill>
                  <a:srgbClr val="232F3E"/>
                </a:solidFill>
                <a:latin typeface="Play"/>
                <a:ea typeface="Play"/>
                <a:cs typeface="Play"/>
                <a:sym typeface="Play"/>
              </a:defRPr>
            </a:lvl7pPr>
            <a:lvl8pPr indent="0" lvl="7" marL="0" algn="r">
              <a:spcBef>
                <a:spcPts val="0"/>
              </a:spcBef>
              <a:buNone/>
              <a:defRPr b="0" i="0" sz="1200" u="none" cap="none" strike="noStrike">
                <a:solidFill>
                  <a:srgbClr val="232F3E"/>
                </a:solidFill>
                <a:latin typeface="Play"/>
                <a:ea typeface="Play"/>
                <a:cs typeface="Play"/>
                <a:sym typeface="Play"/>
              </a:defRPr>
            </a:lvl8pPr>
            <a:lvl9pPr indent="0" lvl="8" marL="0" algn="r">
              <a:spcBef>
                <a:spcPts val="0"/>
              </a:spcBef>
              <a:buNone/>
              <a:defRPr b="0" i="0" sz="1200" u="none" cap="none" strike="noStrike">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23" name="Google Shape;23;p4"/>
          <p:cNvSpPr txBox="1"/>
          <p:nvPr>
            <p:ph type="title"/>
          </p:nvPr>
        </p:nvSpPr>
        <p:spPr>
          <a:xfrm>
            <a:off x="243242" y="292099"/>
            <a:ext cx="4062057" cy="1866901"/>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0"/>
              </a:spcBef>
              <a:spcAft>
                <a:spcPts val="0"/>
              </a:spcAft>
              <a:buClr>
                <a:schemeClr val="lt1"/>
              </a:buClr>
              <a:buSzPts val="3600"/>
              <a:buFont typeface="Play"/>
              <a:buNone/>
              <a:defRPr sz="3600">
                <a:solidFill>
                  <a:schemeClr val="lt1"/>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4" name="Google Shape;24;p4"/>
          <p:cNvSpPr txBox="1"/>
          <p:nvPr>
            <p:ph idx="1" type="body"/>
          </p:nvPr>
        </p:nvSpPr>
        <p:spPr>
          <a:xfrm>
            <a:off x="4592635" y="292099"/>
            <a:ext cx="7239701" cy="6142651"/>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0"/>
              </a:spcBef>
              <a:spcAft>
                <a:spcPts val="0"/>
              </a:spcAft>
              <a:buClr>
                <a:srgbClr val="232F3E"/>
              </a:buClr>
              <a:buSzPts val="2800"/>
              <a:buChar char="•"/>
              <a:defRPr sz="2800">
                <a:solidFill>
                  <a:srgbClr val="232F3E"/>
                </a:solidFill>
                <a:latin typeface="Play"/>
                <a:ea typeface="Play"/>
                <a:cs typeface="Play"/>
                <a:sym typeface="Play"/>
              </a:defRPr>
            </a:lvl1pPr>
            <a:lvl2pPr indent="-381000" lvl="1" marL="914400" algn="l">
              <a:lnSpc>
                <a:spcPct val="100000"/>
              </a:lnSpc>
              <a:spcBef>
                <a:spcPts val="1200"/>
              </a:spcBef>
              <a:spcAft>
                <a:spcPts val="0"/>
              </a:spcAft>
              <a:buClr>
                <a:srgbClr val="232F3E"/>
              </a:buClr>
              <a:buSzPts val="2400"/>
              <a:buChar char="•"/>
              <a:defRPr sz="2400">
                <a:solidFill>
                  <a:srgbClr val="232F3E"/>
                </a:solidFill>
                <a:latin typeface="Play"/>
                <a:ea typeface="Play"/>
                <a:cs typeface="Play"/>
                <a:sym typeface="Play"/>
              </a:defRPr>
            </a:lvl2pPr>
            <a:lvl3pPr indent="-355600" lvl="2" marL="1371600" algn="l">
              <a:lnSpc>
                <a:spcPct val="100000"/>
              </a:lnSpc>
              <a:spcBef>
                <a:spcPts val="1200"/>
              </a:spcBef>
              <a:spcAft>
                <a:spcPts val="0"/>
              </a:spcAft>
              <a:buClr>
                <a:srgbClr val="232F3E"/>
              </a:buClr>
              <a:buSzPts val="2000"/>
              <a:buChar char="•"/>
              <a:defRPr sz="2000">
                <a:solidFill>
                  <a:srgbClr val="232F3E"/>
                </a:solidFill>
                <a:latin typeface="Play"/>
                <a:ea typeface="Play"/>
                <a:cs typeface="Play"/>
                <a:sym typeface="Play"/>
              </a:defRPr>
            </a:lvl3pPr>
            <a:lvl4pPr indent="-342900" lvl="3" marL="1828800" algn="l">
              <a:lnSpc>
                <a:spcPct val="100000"/>
              </a:lnSpc>
              <a:spcBef>
                <a:spcPts val="1200"/>
              </a:spcBef>
              <a:spcAft>
                <a:spcPts val="0"/>
              </a:spcAft>
              <a:buClr>
                <a:srgbClr val="232F3E"/>
              </a:buClr>
              <a:buSzPts val="1800"/>
              <a:buChar char="•"/>
              <a:defRPr sz="1800">
                <a:solidFill>
                  <a:srgbClr val="232F3E"/>
                </a:solidFill>
                <a:latin typeface="Play"/>
                <a:ea typeface="Play"/>
                <a:cs typeface="Play"/>
                <a:sym typeface="Play"/>
              </a:defRPr>
            </a:lvl4pPr>
            <a:lvl5pPr indent="-342900" lvl="4" marL="2286000" algn="l">
              <a:lnSpc>
                <a:spcPct val="100000"/>
              </a:lnSpc>
              <a:spcBef>
                <a:spcPts val="1200"/>
              </a:spcBef>
              <a:spcAft>
                <a:spcPts val="0"/>
              </a:spcAft>
              <a:buClr>
                <a:srgbClr val="232F3E"/>
              </a:buClr>
              <a:buSzPts val="1800"/>
              <a:buChar char="•"/>
              <a:defRPr sz="1800">
                <a:solidFill>
                  <a:srgbClr val="232F3E"/>
                </a:solidFill>
                <a:latin typeface="Play"/>
                <a:ea typeface="Play"/>
                <a:cs typeface="Play"/>
                <a:sym typeface="Play"/>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25" name="Google Shape;25;p4"/>
          <p:cNvPicPr preferRelativeResize="0"/>
          <p:nvPr/>
        </p:nvPicPr>
        <p:blipFill rotWithShape="1">
          <a:blip r:embed="rId3">
            <a:alphaModFix/>
          </a:blip>
          <a:srcRect b="0" l="0" r="0" t="0"/>
          <a:stretch/>
        </p:blipFill>
        <p:spPr>
          <a:xfrm>
            <a:off x="6009640" y="6468531"/>
            <a:ext cx="4610100" cy="267127"/>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3 Headers, and 3 Text Columns">
  <p:cSld name="Title, 3 Headers, and 3 Text Columns">
    <p:bg>
      <p:bgPr>
        <a:solidFill>
          <a:schemeClr val="lt1"/>
        </a:solidFill>
      </p:bgPr>
    </p:bg>
    <p:spTree>
      <p:nvGrpSpPr>
        <p:cNvPr id="220" name="Shape 220"/>
        <p:cNvGrpSpPr/>
        <p:nvPr/>
      </p:nvGrpSpPr>
      <p:grpSpPr>
        <a:xfrm>
          <a:off x="0" y="0"/>
          <a:ext cx="0" cy="0"/>
          <a:chOff x="0" y="0"/>
          <a:chExt cx="0" cy="0"/>
        </a:xfrm>
      </p:grpSpPr>
      <p:sp>
        <p:nvSpPr>
          <p:cNvPr id="221" name="Google Shape;221;p31"/>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b="0" i="0" sz="1200" u="none" cap="none" strike="noStrike">
                <a:solidFill>
                  <a:srgbClr val="232F3E"/>
                </a:solidFill>
                <a:latin typeface="Play"/>
                <a:ea typeface="Play"/>
                <a:cs typeface="Play"/>
                <a:sym typeface="Play"/>
              </a:defRPr>
            </a:lvl1pPr>
            <a:lvl2pPr indent="0" lvl="1" marL="0" algn="r">
              <a:spcBef>
                <a:spcPts val="0"/>
              </a:spcBef>
              <a:buNone/>
              <a:defRPr b="0" i="0" sz="1200" u="none" cap="none" strike="noStrike">
                <a:solidFill>
                  <a:srgbClr val="232F3E"/>
                </a:solidFill>
                <a:latin typeface="Play"/>
                <a:ea typeface="Play"/>
                <a:cs typeface="Play"/>
                <a:sym typeface="Play"/>
              </a:defRPr>
            </a:lvl2pPr>
            <a:lvl3pPr indent="0" lvl="2" marL="0" algn="r">
              <a:spcBef>
                <a:spcPts val="0"/>
              </a:spcBef>
              <a:buNone/>
              <a:defRPr b="0" i="0" sz="1200" u="none" cap="none" strike="noStrike">
                <a:solidFill>
                  <a:srgbClr val="232F3E"/>
                </a:solidFill>
                <a:latin typeface="Play"/>
                <a:ea typeface="Play"/>
                <a:cs typeface="Play"/>
                <a:sym typeface="Play"/>
              </a:defRPr>
            </a:lvl3pPr>
            <a:lvl4pPr indent="0" lvl="3" marL="0" algn="r">
              <a:spcBef>
                <a:spcPts val="0"/>
              </a:spcBef>
              <a:buNone/>
              <a:defRPr b="0" i="0" sz="1200" u="none" cap="none" strike="noStrike">
                <a:solidFill>
                  <a:srgbClr val="232F3E"/>
                </a:solidFill>
                <a:latin typeface="Play"/>
                <a:ea typeface="Play"/>
                <a:cs typeface="Play"/>
                <a:sym typeface="Play"/>
              </a:defRPr>
            </a:lvl4pPr>
            <a:lvl5pPr indent="0" lvl="4" marL="0" algn="r">
              <a:spcBef>
                <a:spcPts val="0"/>
              </a:spcBef>
              <a:buNone/>
              <a:defRPr b="0" i="0" sz="1200" u="none" cap="none" strike="noStrike">
                <a:solidFill>
                  <a:srgbClr val="232F3E"/>
                </a:solidFill>
                <a:latin typeface="Play"/>
                <a:ea typeface="Play"/>
                <a:cs typeface="Play"/>
                <a:sym typeface="Play"/>
              </a:defRPr>
            </a:lvl5pPr>
            <a:lvl6pPr indent="0" lvl="5" marL="0" algn="r">
              <a:spcBef>
                <a:spcPts val="0"/>
              </a:spcBef>
              <a:buNone/>
              <a:defRPr b="0" i="0" sz="1200" u="none" cap="none" strike="noStrike">
                <a:solidFill>
                  <a:srgbClr val="232F3E"/>
                </a:solidFill>
                <a:latin typeface="Play"/>
                <a:ea typeface="Play"/>
                <a:cs typeface="Play"/>
                <a:sym typeface="Play"/>
              </a:defRPr>
            </a:lvl6pPr>
            <a:lvl7pPr indent="0" lvl="6" marL="0" algn="r">
              <a:spcBef>
                <a:spcPts val="0"/>
              </a:spcBef>
              <a:buNone/>
              <a:defRPr b="0" i="0" sz="1200" u="none" cap="none" strike="noStrike">
                <a:solidFill>
                  <a:srgbClr val="232F3E"/>
                </a:solidFill>
                <a:latin typeface="Play"/>
                <a:ea typeface="Play"/>
                <a:cs typeface="Play"/>
                <a:sym typeface="Play"/>
              </a:defRPr>
            </a:lvl7pPr>
            <a:lvl8pPr indent="0" lvl="7" marL="0" algn="r">
              <a:spcBef>
                <a:spcPts val="0"/>
              </a:spcBef>
              <a:buNone/>
              <a:defRPr b="0" i="0" sz="1200" u="none" cap="none" strike="noStrike">
                <a:solidFill>
                  <a:srgbClr val="232F3E"/>
                </a:solidFill>
                <a:latin typeface="Play"/>
                <a:ea typeface="Play"/>
                <a:cs typeface="Play"/>
                <a:sym typeface="Play"/>
              </a:defRPr>
            </a:lvl8pPr>
            <a:lvl9pPr indent="0" lvl="8" marL="0" algn="r">
              <a:spcBef>
                <a:spcPts val="0"/>
              </a:spcBef>
              <a:buNone/>
              <a:defRPr b="0" i="0" sz="1200" u="none" cap="none" strike="noStrike">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222" name="Google Shape;222;p31"/>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23" name="Google Shape;223;p31"/>
          <p:cNvSpPr txBox="1"/>
          <p:nvPr>
            <p:ph idx="1" type="body"/>
          </p:nvPr>
        </p:nvSpPr>
        <p:spPr>
          <a:xfrm>
            <a:off x="365760" y="1053311"/>
            <a:ext cx="3749040" cy="440329"/>
          </a:xfrm>
          <a:prstGeom prst="rect">
            <a:avLst/>
          </a:prstGeom>
          <a:solidFill>
            <a:schemeClr val="accent1"/>
          </a:solid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chemeClr val="lt1"/>
              </a:buClr>
              <a:buSzPts val="2400"/>
              <a:buNone/>
              <a:defRPr b="0" sz="2400">
                <a:solidFill>
                  <a:schemeClr val="lt1"/>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 name="Google Shape;224;p31"/>
          <p:cNvSpPr txBox="1"/>
          <p:nvPr>
            <p:ph idx="2" type="body"/>
          </p:nvPr>
        </p:nvSpPr>
        <p:spPr>
          <a:xfrm>
            <a:off x="365760" y="1563624"/>
            <a:ext cx="3749040" cy="4873752"/>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0"/>
              </a:spcBef>
              <a:spcAft>
                <a:spcPts val="0"/>
              </a:spcAft>
              <a:buClr>
                <a:srgbClr val="232F3E"/>
              </a:buClr>
              <a:buSzPts val="2800"/>
              <a:buChar char="•"/>
              <a:defRPr sz="2800">
                <a:solidFill>
                  <a:srgbClr val="232F3E"/>
                </a:solidFill>
              </a:defRPr>
            </a:lvl1pPr>
            <a:lvl2pPr indent="-381000" lvl="1" marL="914400" algn="l">
              <a:lnSpc>
                <a:spcPct val="100000"/>
              </a:lnSpc>
              <a:spcBef>
                <a:spcPts val="600"/>
              </a:spcBef>
              <a:spcAft>
                <a:spcPts val="0"/>
              </a:spcAft>
              <a:buClr>
                <a:srgbClr val="232F3E"/>
              </a:buClr>
              <a:buSzPts val="2400"/>
              <a:buChar char="•"/>
              <a:defRPr sz="2400">
                <a:solidFill>
                  <a:srgbClr val="232F3E"/>
                </a:solidFill>
              </a:defRPr>
            </a:lvl2pPr>
            <a:lvl3pPr indent="-355600" lvl="2" marL="1371600" algn="l">
              <a:lnSpc>
                <a:spcPct val="100000"/>
              </a:lnSpc>
              <a:spcBef>
                <a:spcPts val="600"/>
              </a:spcBef>
              <a:spcAft>
                <a:spcPts val="0"/>
              </a:spcAft>
              <a:buClr>
                <a:srgbClr val="232F3E"/>
              </a:buClr>
              <a:buSzPts val="2000"/>
              <a:buChar char="•"/>
              <a:defRPr sz="2000">
                <a:solidFill>
                  <a:srgbClr val="232F3E"/>
                </a:solidFill>
              </a:defRPr>
            </a:lvl3pPr>
            <a:lvl4pPr indent="-342900" lvl="3" marL="1828800" algn="l">
              <a:lnSpc>
                <a:spcPct val="100000"/>
              </a:lnSpc>
              <a:spcBef>
                <a:spcPts val="600"/>
              </a:spcBef>
              <a:spcAft>
                <a:spcPts val="0"/>
              </a:spcAft>
              <a:buClr>
                <a:srgbClr val="232F3E"/>
              </a:buClr>
              <a:buSzPts val="1800"/>
              <a:buChar char="•"/>
              <a:defRPr sz="1800">
                <a:solidFill>
                  <a:srgbClr val="232F3E"/>
                </a:solidFill>
              </a:defRPr>
            </a:lvl4pPr>
            <a:lvl5pPr indent="-342900" lvl="4" marL="2286000" algn="l">
              <a:lnSpc>
                <a:spcPct val="100000"/>
              </a:lnSpc>
              <a:spcBef>
                <a:spcPts val="600"/>
              </a:spcBef>
              <a:spcAft>
                <a:spcPts val="0"/>
              </a:spcAft>
              <a:buClr>
                <a:srgbClr val="232F3E"/>
              </a:buClr>
              <a:buSzPts val="1800"/>
              <a:buChar char="•"/>
              <a:defRPr sz="1800">
                <a:solidFill>
                  <a:srgbClr val="232F3E"/>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5" name="Google Shape;225;p31"/>
          <p:cNvSpPr txBox="1"/>
          <p:nvPr>
            <p:ph idx="3" type="body"/>
          </p:nvPr>
        </p:nvSpPr>
        <p:spPr>
          <a:xfrm>
            <a:off x="4224528" y="1053311"/>
            <a:ext cx="3749040" cy="440329"/>
          </a:xfrm>
          <a:prstGeom prst="rect">
            <a:avLst/>
          </a:prstGeom>
          <a:solidFill>
            <a:schemeClr val="accent1"/>
          </a:solid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chemeClr val="lt1"/>
              </a:buClr>
              <a:buSzPts val="2400"/>
              <a:buNone/>
              <a:defRPr b="0" sz="2400">
                <a:solidFill>
                  <a:schemeClr val="lt1"/>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6" name="Google Shape;226;p31"/>
          <p:cNvSpPr txBox="1"/>
          <p:nvPr>
            <p:ph idx="4" type="body"/>
          </p:nvPr>
        </p:nvSpPr>
        <p:spPr>
          <a:xfrm>
            <a:off x="4224528" y="1563624"/>
            <a:ext cx="3749040" cy="4873752"/>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0"/>
              </a:spcBef>
              <a:spcAft>
                <a:spcPts val="0"/>
              </a:spcAft>
              <a:buClr>
                <a:srgbClr val="232F3E"/>
              </a:buClr>
              <a:buSzPts val="2800"/>
              <a:buChar char="•"/>
              <a:defRPr sz="2800">
                <a:solidFill>
                  <a:srgbClr val="232F3E"/>
                </a:solidFill>
              </a:defRPr>
            </a:lvl1pPr>
            <a:lvl2pPr indent="-381000" lvl="1" marL="914400" algn="l">
              <a:lnSpc>
                <a:spcPct val="100000"/>
              </a:lnSpc>
              <a:spcBef>
                <a:spcPts val="600"/>
              </a:spcBef>
              <a:spcAft>
                <a:spcPts val="0"/>
              </a:spcAft>
              <a:buClr>
                <a:srgbClr val="232F3E"/>
              </a:buClr>
              <a:buSzPts val="2400"/>
              <a:buChar char="•"/>
              <a:defRPr sz="2400">
                <a:solidFill>
                  <a:srgbClr val="232F3E"/>
                </a:solidFill>
              </a:defRPr>
            </a:lvl2pPr>
            <a:lvl3pPr indent="-355600" lvl="2" marL="1371600" algn="l">
              <a:lnSpc>
                <a:spcPct val="100000"/>
              </a:lnSpc>
              <a:spcBef>
                <a:spcPts val="600"/>
              </a:spcBef>
              <a:spcAft>
                <a:spcPts val="0"/>
              </a:spcAft>
              <a:buClr>
                <a:srgbClr val="232F3E"/>
              </a:buClr>
              <a:buSzPts val="2000"/>
              <a:buChar char="•"/>
              <a:defRPr sz="2000">
                <a:solidFill>
                  <a:srgbClr val="232F3E"/>
                </a:solidFill>
              </a:defRPr>
            </a:lvl3pPr>
            <a:lvl4pPr indent="-342900" lvl="3" marL="1828800" algn="l">
              <a:lnSpc>
                <a:spcPct val="100000"/>
              </a:lnSpc>
              <a:spcBef>
                <a:spcPts val="600"/>
              </a:spcBef>
              <a:spcAft>
                <a:spcPts val="0"/>
              </a:spcAft>
              <a:buClr>
                <a:srgbClr val="232F3E"/>
              </a:buClr>
              <a:buSzPts val="1800"/>
              <a:buChar char="•"/>
              <a:defRPr sz="1800">
                <a:solidFill>
                  <a:srgbClr val="232F3E"/>
                </a:solidFill>
              </a:defRPr>
            </a:lvl4pPr>
            <a:lvl5pPr indent="-342900" lvl="4" marL="2286000" algn="l">
              <a:lnSpc>
                <a:spcPct val="100000"/>
              </a:lnSpc>
              <a:spcBef>
                <a:spcPts val="600"/>
              </a:spcBef>
              <a:spcAft>
                <a:spcPts val="0"/>
              </a:spcAft>
              <a:buClr>
                <a:srgbClr val="232F3E"/>
              </a:buClr>
              <a:buSzPts val="1800"/>
              <a:buChar char="•"/>
              <a:defRPr sz="1800">
                <a:solidFill>
                  <a:srgbClr val="232F3E"/>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7" name="Google Shape;227;p31"/>
          <p:cNvSpPr txBox="1"/>
          <p:nvPr>
            <p:ph idx="5" type="body"/>
          </p:nvPr>
        </p:nvSpPr>
        <p:spPr>
          <a:xfrm>
            <a:off x="8083296" y="1053311"/>
            <a:ext cx="3749040" cy="440329"/>
          </a:xfrm>
          <a:prstGeom prst="rect">
            <a:avLst/>
          </a:prstGeom>
          <a:solidFill>
            <a:schemeClr val="accent1"/>
          </a:solid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chemeClr val="lt1"/>
              </a:buClr>
              <a:buSzPts val="2400"/>
              <a:buNone/>
              <a:defRPr b="0" sz="2400">
                <a:solidFill>
                  <a:schemeClr val="lt1"/>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8" name="Google Shape;228;p31"/>
          <p:cNvSpPr txBox="1"/>
          <p:nvPr>
            <p:ph idx="6" type="body"/>
          </p:nvPr>
        </p:nvSpPr>
        <p:spPr>
          <a:xfrm>
            <a:off x="8083296" y="1591056"/>
            <a:ext cx="3749040" cy="4843688"/>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0"/>
              </a:spcBef>
              <a:spcAft>
                <a:spcPts val="0"/>
              </a:spcAft>
              <a:buClr>
                <a:srgbClr val="232F3E"/>
              </a:buClr>
              <a:buSzPts val="2800"/>
              <a:buChar char="•"/>
              <a:defRPr sz="2800">
                <a:solidFill>
                  <a:srgbClr val="232F3E"/>
                </a:solidFill>
              </a:defRPr>
            </a:lvl1pPr>
            <a:lvl2pPr indent="-381000" lvl="1" marL="914400" algn="l">
              <a:lnSpc>
                <a:spcPct val="100000"/>
              </a:lnSpc>
              <a:spcBef>
                <a:spcPts val="600"/>
              </a:spcBef>
              <a:spcAft>
                <a:spcPts val="0"/>
              </a:spcAft>
              <a:buClr>
                <a:srgbClr val="232F3E"/>
              </a:buClr>
              <a:buSzPts val="2400"/>
              <a:buChar char="•"/>
              <a:defRPr sz="2400">
                <a:solidFill>
                  <a:srgbClr val="232F3E"/>
                </a:solidFill>
              </a:defRPr>
            </a:lvl2pPr>
            <a:lvl3pPr indent="-355600" lvl="2" marL="1371600" algn="l">
              <a:lnSpc>
                <a:spcPct val="100000"/>
              </a:lnSpc>
              <a:spcBef>
                <a:spcPts val="600"/>
              </a:spcBef>
              <a:spcAft>
                <a:spcPts val="0"/>
              </a:spcAft>
              <a:buClr>
                <a:srgbClr val="232F3E"/>
              </a:buClr>
              <a:buSzPts val="2000"/>
              <a:buChar char="•"/>
              <a:defRPr sz="2000">
                <a:solidFill>
                  <a:srgbClr val="232F3E"/>
                </a:solidFill>
              </a:defRPr>
            </a:lvl3pPr>
            <a:lvl4pPr indent="-342900" lvl="3" marL="1828800" algn="l">
              <a:lnSpc>
                <a:spcPct val="100000"/>
              </a:lnSpc>
              <a:spcBef>
                <a:spcPts val="600"/>
              </a:spcBef>
              <a:spcAft>
                <a:spcPts val="0"/>
              </a:spcAft>
              <a:buClr>
                <a:srgbClr val="232F3E"/>
              </a:buClr>
              <a:buSzPts val="1800"/>
              <a:buChar char="•"/>
              <a:defRPr sz="1800">
                <a:solidFill>
                  <a:srgbClr val="232F3E"/>
                </a:solidFill>
              </a:defRPr>
            </a:lvl4pPr>
            <a:lvl5pPr indent="-342900" lvl="4" marL="2286000" algn="l">
              <a:lnSpc>
                <a:spcPct val="100000"/>
              </a:lnSpc>
              <a:spcBef>
                <a:spcPts val="600"/>
              </a:spcBef>
              <a:spcAft>
                <a:spcPts val="0"/>
              </a:spcAft>
              <a:buClr>
                <a:srgbClr val="232F3E"/>
              </a:buClr>
              <a:buSzPts val="1800"/>
              <a:buChar char="•"/>
              <a:defRPr sz="1800">
                <a:solidFill>
                  <a:srgbClr val="232F3E"/>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3 Lg Pics, and 3 Headers">
  <p:cSld name="Title, 3 Lg Pics, and 3 Headers">
    <p:bg>
      <p:bgPr>
        <a:solidFill>
          <a:schemeClr val="lt1"/>
        </a:solidFill>
      </p:bgPr>
    </p:bg>
    <p:spTree>
      <p:nvGrpSpPr>
        <p:cNvPr id="229" name="Shape 229"/>
        <p:cNvGrpSpPr/>
        <p:nvPr/>
      </p:nvGrpSpPr>
      <p:grpSpPr>
        <a:xfrm>
          <a:off x="0" y="0"/>
          <a:ext cx="0" cy="0"/>
          <a:chOff x="0" y="0"/>
          <a:chExt cx="0" cy="0"/>
        </a:xfrm>
      </p:grpSpPr>
      <p:pic>
        <p:nvPicPr>
          <p:cNvPr id="230" name="Google Shape;230;p32"/>
          <p:cNvPicPr preferRelativeResize="0"/>
          <p:nvPr/>
        </p:nvPicPr>
        <p:blipFill rotWithShape="1">
          <a:blip r:embed="rId2">
            <a:alphaModFix/>
          </a:blip>
          <a:srcRect b="0" l="0" r="0" t="0"/>
          <a:stretch/>
        </p:blipFill>
        <p:spPr>
          <a:xfrm>
            <a:off x="365759" y="1028377"/>
            <a:ext cx="11484864" cy="45720"/>
          </a:xfrm>
          <a:prstGeom prst="rect">
            <a:avLst/>
          </a:prstGeom>
          <a:noFill/>
          <a:ln>
            <a:noFill/>
          </a:ln>
        </p:spPr>
      </p:pic>
      <p:sp>
        <p:nvSpPr>
          <p:cNvPr id="231" name="Google Shape;231;p32"/>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b="0" i="0" sz="1200" u="none" cap="none" strike="noStrike">
                <a:solidFill>
                  <a:srgbClr val="232F3E"/>
                </a:solidFill>
                <a:latin typeface="Play"/>
                <a:ea typeface="Play"/>
                <a:cs typeface="Play"/>
                <a:sym typeface="Play"/>
              </a:defRPr>
            </a:lvl1pPr>
            <a:lvl2pPr indent="0" lvl="1" marL="0" algn="r">
              <a:spcBef>
                <a:spcPts val="0"/>
              </a:spcBef>
              <a:buNone/>
              <a:defRPr b="0" i="0" sz="1200" u="none" cap="none" strike="noStrike">
                <a:solidFill>
                  <a:srgbClr val="232F3E"/>
                </a:solidFill>
                <a:latin typeface="Play"/>
                <a:ea typeface="Play"/>
                <a:cs typeface="Play"/>
                <a:sym typeface="Play"/>
              </a:defRPr>
            </a:lvl2pPr>
            <a:lvl3pPr indent="0" lvl="2" marL="0" algn="r">
              <a:spcBef>
                <a:spcPts val="0"/>
              </a:spcBef>
              <a:buNone/>
              <a:defRPr b="0" i="0" sz="1200" u="none" cap="none" strike="noStrike">
                <a:solidFill>
                  <a:srgbClr val="232F3E"/>
                </a:solidFill>
                <a:latin typeface="Play"/>
                <a:ea typeface="Play"/>
                <a:cs typeface="Play"/>
                <a:sym typeface="Play"/>
              </a:defRPr>
            </a:lvl3pPr>
            <a:lvl4pPr indent="0" lvl="3" marL="0" algn="r">
              <a:spcBef>
                <a:spcPts val="0"/>
              </a:spcBef>
              <a:buNone/>
              <a:defRPr b="0" i="0" sz="1200" u="none" cap="none" strike="noStrike">
                <a:solidFill>
                  <a:srgbClr val="232F3E"/>
                </a:solidFill>
                <a:latin typeface="Play"/>
                <a:ea typeface="Play"/>
                <a:cs typeface="Play"/>
                <a:sym typeface="Play"/>
              </a:defRPr>
            </a:lvl4pPr>
            <a:lvl5pPr indent="0" lvl="4" marL="0" algn="r">
              <a:spcBef>
                <a:spcPts val="0"/>
              </a:spcBef>
              <a:buNone/>
              <a:defRPr b="0" i="0" sz="1200" u="none" cap="none" strike="noStrike">
                <a:solidFill>
                  <a:srgbClr val="232F3E"/>
                </a:solidFill>
                <a:latin typeface="Play"/>
                <a:ea typeface="Play"/>
                <a:cs typeface="Play"/>
                <a:sym typeface="Play"/>
              </a:defRPr>
            </a:lvl5pPr>
            <a:lvl6pPr indent="0" lvl="5" marL="0" algn="r">
              <a:spcBef>
                <a:spcPts val="0"/>
              </a:spcBef>
              <a:buNone/>
              <a:defRPr b="0" i="0" sz="1200" u="none" cap="none" strike="noStrike">
                <a:solidFill>
                  <a:srgbClr val="232F3E"/>
                </a:solidFill>
                <a:latin typeface="Play"/>
                <a:ea typeface="Play"/>
                <a:cs typeface="Play"/>
                <a:sym typeface="Play"/>
              </a:defRPr>
            </a:lvl6pPr>
            <a:lvl7pPr indent="0" lvl="6" marL="0" algn="r">
              <a:spcBef>
                <a:spcPts val="0"/>
              </a:spcBef>
              <a:buNone/>
              <a:defRPr b="0" i="0" sz="1200" u="none" cap="none" strike="noStrike">
                <a:solidFill>
                  <a:srgbClr val="232F3E"/>
                </a:solidFill>
                <a:latin typeface="Play"/>
                <a:ea typeface="Play"/>
                <a:cs typeface="Play"/>
                <a:sym typeface="Play"/>
              </a:defRPr>
            </a:lvl7pPr>
            <a:lvl8pPr indent="0" lvl="7" marL="0" algn="r">
              <a:spcBef>
                <a:spcPts val="0"/>
              </a:spcBef>
              <a:buNone/>
              <a:defRPr b="0" i="0" sz="1200" u="none" cap="none" strike="noStrike">
                <a:solidFill>
                  <a:srgbClr val="232F3E"/>
                </a:solidFill>
                <a:latin typeface="Play"/>
                <a:ea typeface="Play"/>
                <a:cs typeface="Play"/>
                <a:sym typeface="Play"/>
              </a:defRPr>
            </a:lvl8pPr>
            <a:lvl9pPr indent="0" lvl="8" marL="0" algn="r">
              <a:spcBef>
                <a:spcPts val="0"/>
              </a:spcBef>
              <a:buNone/>
              <a:defRPr b="0" i="0" sz="1200" u="none" cap="none" strike="noStrike">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232" name="Google Shape;232;p32"/>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3" name="Google Shape;233;p32"/>
          <p:cNvSpPr txBox="1"/>
          <p:nvPr>
            <p:ph idx="1" type="body"/>
          </p:nvPr>
        </p:nvSpPr>
        <p:spPr>
          <a:xfrm>
            <a:off x="1097280" y="2286000"/>
            <a:ext cx="2286000" cy="2286000"/>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0"/>
              </a:spcBef>
              <a:spcAft>
                <a:spcPts val="0"/>
              </a:spcAft>
              <a:buClr>
                <a:schemeClr val="dk2"/>
              </a:buClr>
              <a:buSzPts val="2000"/>
              <a:buNone/>
              <a:defRPr sz="2000">
                <a:solidFill>
                  <a:schemeClr val="dk2"/>
                </a:solidFill>
                <a:latin typeface="Play"/>
                <a:ea typeface="Play"/>
                <a:cs typeface="Play"/>
                <a:sym typeface="Play"/>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4" name="Google Shape;234;p32"/>
          <p:cNvSpPr txBox="1"/>
          <p:nvPr>
            <p:ph idx="2" type="body"/>
          </p:nvPr>
        </p:nvSpPr>
        <p:spPr>
          <a:xfrm>
            <a:off x="365760" y="4663440"/>
            <a:ext cx="3749040" cy="440329"/>
          </a:xfrm>
          <a:prstGeom prst="rect">
            <a:avLst/>
          </a:prstGeom>
          <a:solidFill>
            <a:schemeClr val="accent1"/>
          </a:solid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Clr>
                <a:schemeClr val="lt1"/>
              </a:buClr>
              <a:buSzPts val="2000"/>
              <a:buNone/>
              <a:defRPr b="0" sz="20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000"/>
              <a:buNone/>
              <a:defRPr b="1" sz="2000"/>
            </a:lvl2pPr>
            <a:lvl3pPr indent="-228600" lvl="2" marL="1371600" algn="l">
              <a:lnSpc>
                <a:spcPct val="90000"/>
              </a:lnSpc>
              <a:spcBef>
                <a:spcPts val="1200"/>
              </a:spcBef>
              <a:spcAft>
                <a:spcPts val="0"/>
              </a:spcAft>
              <a:buClr>
                <a:srgbClr val="232F3E"/>
              </a:buClr>
              <a:buSzPts val="1800"/>
              <a:buNone/>
              <a:defRPr b="1" sz="1800"/>
            </a:lvl3pPr>
            <a:lvl4pPr indent="-228600" lvl="3" marL="1828800" algn="l">
              <a:lnSpc>
                <a:spcPct val="90000"/>
              </a:lnSpc>
              <a:spcBef>
                <a:spcPts val="1200"/>
              </a:spcBef>
              <a:spcAft>
                <a:spcPts val="0"/>
              </a:spcAft>
              <a:buClr>
                <a:srgbClr val="232F3E"/>
              </a:buClr>
              <a:buSzPts val="1600"/>
              <a:buNone/>
              <a:defRPr b="1" sz="1600"/>
            </a:lvl4pPr>
            <a:lvl5pPr indent="-228600" lvl="4" marL="2286000" algn="l">
              <a:lnSpc>
                <a:spcPct val="90000"/>
              </a:lnSpc>
              <a:spcBef>
                <a:spcPts val="1200"/>
              </a:spcBef>
              <a:spcAft>
                <a:spcPts val="0"/>
              </a:spcAft>
              <a:buClr>
                <a:srgbClr val="232F3E"/>
              </a:buClr>
              <a:buSzPts val="1600"/>
              <a:buNone/>
              <a:defRPr b="1" sz="1600"/>
            </a:lvl5pPr>
            <a:lvl6pPr indent="-228600" lvl="5" marL="2743200" algn="l">
              <a:lnSpc>
                <a:spcPct val="90000"/>
              </a:lnSpc>
              <a:spcBef>
                <a:spcPts val="12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35" name="Google Shape;235;p32"/>
          <p:cNvSpPr txBox="1"/>
          <p:nvPr>
            <p:ph idx="3" type="body"/>
          </p:nvPr>
        </p:nvSpPr>
        <p:spPr>
          <a:xfrm>
            <a:off x="4956048" y="2286000"/>
            <a:ext cx="2286000" cy="2286000"/>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0"/>
              </a:spcBef>
              <a:spcAft>
                <a:spcPts val="0"/>
              </a:spcAft>
              <a:buClr>
                <a:schemeClr val="dk2"/>
              </a:buClr>
              <a:buSzPts val="2000"/>
              <a:buNone/>
              <a:defRPr sz="2000">
                <a:solidFill>
                  <a:schemeClr val="dk2"/>
                </a:solidFill>
                <a:latin typeface="Play"/>
                <a:ea typeface="Play"/>
                <a:cs typeface="Play"/>
                <a:sym typeface="Play"/>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6" name="Google Shape;236;p32"/>
          <p:cNvSpPr txBox="1"/>
          <p:nvPr>
            <p:ph idx="4" type="body"/>
          </p:nvPr>
        </p:nvSpPr>
        <p:spPr>
          <a:xfrm>
            <a:off x="4224528" y="4663440"/>
            <a:ext cx="3749040" cy="440329"/>
          </a:xfrm>
          <a:prstGeom prst="rect">
            <a:avLst/>
          </a:prstGeom>
          <a:solidFill>
            <a:schemeClr val="accent1"/>
          </a:solid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Clr>
                <a:schemeClr val="lt1"/>
              </a:buClr>
              <a:buSzPts val="2000"/>
              <a:buNone/>
              <a:defRPr b="0" sz="20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000"/>
              <a:buNone/>
              <a:defRPr b="1" sz="2000"/>
            </a:lvl2pPr>
            <a:lvl3pPr indent="-228600" lvl="2" marL="1371600" algn="l">
              <a:lnSpc>
                <a:spcPct val="90000"/>
              </a:lnSpc>
              <a:spcBef>
                <a:spcPts val="1200"/>
              </a:spcBef>
              <a:spcAft>
                <a:spcPts val="0"/>
              </a:spcAft>
              <a:buClr>
                <a:srgbClr val="232F3E"/>
              </a:buClr>
              <a:buSzPts val="1800"/>
              <a:buNone/>
              <a:defRPr b="1" sz="1800"/>
            </a:lvl3pPr>
            <a:lvl4pPr indent="-228600" lvl="3" marL="1828800" algn="l">
              <a:lnSpc>
                <a:spcPct val="90000"/>
              </a:lnSpc>
              <a:spcBef>
                <a:spcPts val="1200"/>
              </a:spcBef>
              <a:spcAft>
                <a:spcPts val="0"/>
              </a:spcAft>
              <a:buClr>
                <a:srgbClr val="232F3E"/>
              </a:buClr>
              <a:buSzPts val="1600"/>
              <a:buNone/>
              <a:defRPr b="1" sz="1600"/>
            </a:lvl4pPr>
            <a:lvl5pPr indent="-228600" lvl="4" marL="2286000" algn="l">
              <a:lnSpc>
                <a:spcPct val="90000"/>
              </a:lnSpc>
              <a:spcBef>
                <a:spcPts val="1200"/>
              </a:spcBef>
              <a:spcAft>
                <a:spcPts val="0"/>
              </a:spcAft>
              <a:buClr>
                <a:srgbClr val="232F3E"/>
              </a:buClr>
              <a:buSzPts val="1600"/>
              <a:buNone/>
              <a:defRPr b="1" sz="1600"/>
            </a:lvl5pPr>
            <a:lvl6pPr indent="-228600" lvl="5" marL="2743200" algn="l">
              <a:lnSpc>
                <a:spcPct val="90000"/>
              </a:lnSpc>
              <a:spcBef>
                <a:spcPts val="12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37" name="Google Shape;237;p32"/>
          <p:cNvSpPr txBox="1"/>
          <p:nvPr>
            <p:ph idx="5" type="body"/>
          </p:nvPr>
        </p:nvSpPr>
        <p:spPr>
          <a:xfrm>
            <a:off x="8814816" y="2286000"/>
            <a:ext cx="2286000" cy="2286000"/>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0"/>
              </a:spcBef>
              <a:spcAft>
                <a:spcPts val="0"/>
              </a:spcAft>
              <a:buClr>
                <a:schemeClr val="dk2"/>
              </a:buClr>
              <a:buSzPts val="2000"/>
              <a:buNone/>
              <a:defRPr sz="2000">
                <a:solidFill>
                  <a:schemeClr val="dk2"/>
                </a:solidFill>
                <a:latin typeface="Play"/>
                <a:ea typeface="Play"/>
                <a:cs typeface="Play"/>
                <a:sym typeface="Play"/>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8" name="Google Shape;238;p32"/>
          <p:cNvSpPr txBox="1"/>
          <p:nvPr>
            <p:ph idx="6" type="body"/>
          </p:nvPr>
        </p:nvSpPr>
        <p:spPr>
          <a:xfrm>
            <a:off x="8083296" y="4663440"/>
            <a:ext cx="3749040" cy="440329"/>
          </a:xfrm>
          <a:prstGeom prst="rect">
            <a:avLst/>
          </a:prstGeom>
          <a:solidFill>
            <a:schemeClr val="accent1"/>
          </a:solid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Clr>
                <a:schemeClr val="lt1"/>
              </a:buClr>
              <a:buSzPts val="2000"/>
              <a:buNone/>
              <a:defRPr b="0" sz="20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000"/>
              <a:buNone/>
              <a:defRPr b="1" sz="2000"/>
            </a:lvl2pPr>
            <a:lvl3pPr indent="-228600" lvl="2" marL="1371600" algn="l">
              <a:lnSpc>
                <a:spcPct val="90000"/>
              </a:lnSpc>
              <a:spcBef>
                <a:spcPts val="1200"/>
              </a:spcBef>
              <a:spcAft>
                <a:spcPts val="0"/>
              </a:spcAft>
              <a:buClr>
                <a:srgbClr val="232F3E"/>
              </a:buClr>
              <a:buSzPts val="1800"/>
              <a:buNone/>
              <a:defRPr b="1" sz="1800"/>
            </a:lvl3pPr>
            <a:lvl4pPr indent="-228600" lvl="3" marL="1828800" algn="l">
              <a:lnSpc>
                <a:spcPct val="90000"/>
              </a:lnSpc>
              <a:spcBef>
                <a:spcPts val="1200"/>
              </a:spcBef>
              <a:spcAft>
                <a:spcPts val="0"/>
              </a:spcAft>
              <a:buClr>
                <a:srgbClr val="232F3E"/>
              </a:buClr>
              <a:buSzPts val="1600"/>
              <a:buNone/>
              <a:defRPr b="1" sz="1600"/>
            </a:lvl4pPr>
            <a:lvl5pPr indent="-228600" lvl="4" marL="2286000" algn="l">
              <a:lnSpc>
                <a:spcPct val="90000"/>
              </a:lnSpc>
              <a:spcBef>
                <a:spcPts val="1200"/>
              </a:spcBef>
              <a:spcAft>
                <a:spcPts val="0"/>
              </a:spcAft>
              <a:buClr>
                <a:srgbClr val="232F3E"/>
              </a:buClr>
              <a:buSzPts val="1600"/>
              <a:buNone/>
              <a:defRPr b="1" sz="1600"/>
            </a:lvl5pPr>
            <a:lvl6pPr indent="-228600" lvl="5" marL="2743200" algn="l">
              <a:lnSpc>
                <a:spcPct val="90000"/>
              </a:lnSpc>
              <a:spcBef>
                <a:spcPts val="12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3 Pictures, and 3 Text Columns">
  <p:cSld name="Title, 3 Pictures, and 3 Text Columns">
    <p:bg>
      <p:bgPr>
        <a:solidFill>
          <a:schemeClr val="lt1"/>
        </a:solidFill>
      </p:bgPr>
    </p:bg>
    <p:spTree>
      <p:nvGrpSpPr>
        <p:cNvPr id="239" name="Shape 239"/>
        <p:cNvGrpSpPr/>
        <p:nvPr/>
      </p:nvGrpSpPr>
      <p:grpSpPr>
        <a:xfrm>
          <a:off x="0" y="0"/>
          <a:ext cx="0" cy="0"/>
          <a:chOff x="0" y="0"/>
          <a:chExt cx="0" cy="0"/>
        </a:xfrm>
      </p:grpSpPr>
      <p:sp>
        <p:nvSpPr>
          <p:cNvPr id="240" name="Google Shape;240;p33"/>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b="0" i="0" sz="1200" u="none" cap="none" strike="noStrike">
                <a:solidFill>
                  <a:srgbClr val="232F3E"/>
                </a:solidFill>
                <a:latin typeface="Play"/>
                <a:ea typeface="Play"/>
                <a:cs typeface="Play"/>
                <a:sym typeface="Play"/>
              </a:defRPr>
            </a:lvl1pPr>
            <a:lvl2pPr indent="0" lvl="1" marL="0" algn="r">
              <a:spcBef>
                <a:spcPts val="0"/>
              </a:spcBef>
              <a:buNone/>
              <a:defRPr b="0" i="0" sz="1200" u="none" cap="none" strike="noStrike">
                <a:solidFill>
                  <a:srgbClr val="232F3E"/>
                </a:solidFill>
                <a:latin typeface="Play"/>
                <a:ea typeface="Play"/>
                <a:cs typeface="Play"/>
                <a:sym typeface="Play"/>
              </a:defRPr>
            </a:lvl2pPr>
            <a:lvl3pPr indent="0" lvl="2" marL="0" algn="r">
              <a:spcBef>
                <a:spcPts val="0"/>
              </a:spcBef>
              <a:buNone/>
              <a:defRPr b="0" i="0" sz="1200" u="none" cap="none" strike="noStrike">
                <a:solidFill>
                  <a:srgbClr val="232F3E"/>
                </a:solidFill>
                <a:latin typeface="Play"/>
                <a:ea typeface="Play"/>
                <a:cs typeface="Play"/>
                <a:sym typeface="Play"/>
              </a:defRPr>
            </a:lvl3pPr>
            <a:lvl4pPr indent="0" lvl="3" marL="0" algn="r">
              <a:spcBef>
                <a:spcPts val="0"/>
              </a:spcBef>
              <a:buNone/>
              <a:defRPr b="0" i="0" sz="1200" u="none" cap="none" strike="noStrike">
                <a:solidFill>
                  <a:srgbClr val="232F3E"/>
                </a:solidFill>
                <a:latin typeface="Play"/>
                <a:ea typeface="Play"/>
                <a:cs typeface="Play"/>
                <a:sym typeface="Play"/>
              </a:defRPr>
            </a:lvl4pPr>
            <a:lvl5pPr indent="0" lvl="4" marL="0" algn="r">
              <a:spcBef>
                <a:spcPts val="0"/>
              </a:spcBef>
              <a:buNone/>
              <a:defRPr b="0" i="0" sz="1200" u="none" cap="none" strike="noStrike">
                <a:solidFill>
                  <a:srgbClr val="232F3E"/>
                </a:solidFill>
                <a:latin typeface="Play"/>
                <a:ea typeface="Play"/>
                <a:cs typeface="Play"/>
                <a:sym typeface="Play"/>
              </a:defRPr>
            </a:lvl5pPr>
            <a:lvl6pPr indent="0" lvl="5" marL="0" algn="r">
              <a:spcBef>
                <a:spcPts val="0"/>
              </a:spcBef>
              <a:buNone/>
              <a:defRPr b="0" i="0" sz="1200" u="none" cap="none" strike="noStrike">
                <a:solidFill>
                  <a:srgbClr val="232F3E"/>
                </a:solidFill>
                <a:latin typeface="Play"/>
                <a:ea typeface="Play"/>
                <a:cs typeface="Play"/>
                <a:sym typeface="Play"/>
              </a:defRPr>
            </a:lvl6pPr>
            <a:lvl7pPr indent="0" lvl="6" marL="0" algn="r">
              <a:spcBef>
                <a:spcPts val="0"/>
              </a:spcBef>
              <a:buNone/>
              <a:defRPr b="0" i="0" sz="1200" u="none" cap="none" strike="noStrike">
                <a:solidFill>
                  <a:srgbClr val="232F3E"/>
                </a:solidFill>
                <a:latin typeface="Play"/>
                <a:ea typeface="Play"/>
                <a:cs typeface="Play"/>
                <a:sym typeface="Play"/>
              </a:defRPr>
            </a:lvl7pPr>
            <a:lvl8pPr indent="0" lvl="7" marL="0" algn="r">
              <a:spcBef>
                <a:spcPts val="0"/>
              </a:spcBef>
              <a:buNone/>
              <a:defRPr b="0" i="0" sz="1200" u="none" cap="none" strike="noStrike">
                <a:solidFill>
                  <a:srgbClr val="232F3E"/>
                </a:solidFill>
                <a:latin typeface="Play"/>
                <a:ea typeface="Play"/>
                <a:cs typeface="Play"/>
                <a:sym typeface="Play"/>
              </a:defRPr>
            </a:lvl8pPr>
            <a:lvl9pPr indent="0" lvl="8" marL="0" algn="r">
              <a:spcBef>
                <a:spcPts val="0"/>
              </a:spcBef>
              <a:buNone/>
              <a:defRPr b="0" i="0" sz="1200" u="none" cap="none" strike="noStrike">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241" name="Google Shape;241;p33"/>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242" name="Google Shape;242;p33"/>
          <p:cNvPicPr preferRelativeResize="0"/>
          <p:nvPr/>
        </p:nvPicPr>
        <p:blipFill rotWithShape="1">
          <a:blip r:embed="rId2">
            <a:alphaModFix/>
          </a:blip>
          <a:srcRect b="0" l="0" r="0" t="0"/>
          <a:stretch/>
        </p:blipFill>
        <p:spPr>
          <a:xfrm>
            <a:off x="365759" y="1028377"/>
            <a:ext cx="11484864" cy="45720"/>
          </a:xfrm>
          <a:prstGeom prst="rect">
            <a:avLst/>
          </a:prstGeom>
          <a:noFill/>
          <a:ln>
            <a:noFill/>
          </a:ln>
        </p:spPr>
      </p:pic>
      <p:sp>
        <p:nvSpPr>
          <p:cNvPr id="243" name="Google Shape;243;p33"/>
          <p:cNvSpPr/>
          <p:nvPr>
            <p:ph idx="2" type="pic"/>
          </p:nvPr>
        </p:nvSpPr>
        <p:spPr>
          <a:xfrm>
            <a:off x="1097280" y="2286000"/>
            <a:ext cx="2286000" cy="2286000"/>
          </a:xfrm>
          <a:prstGeom prst="rect">
            <a:avLst/>
          </a:prstGeom>
          <a:noFill/>
          <a:ln>
            <a:noFill/>
          </a:ln>
        </p:spPr>
      </p:sp>
      <p:sp>
        <p:nvSpPr>
          <p:cNvPr id="244" name="Google Shape;244;p33"/>
          <p:cNvSpPr txBox="1"/>
          <p:nvPr>
            <p:ph idx="1" type="body"/>
          </p:nvPr>
        </p:nvSpPr>
        <p:spPr>
          <a:xfrm>
            <a:off x="365760" y="4663440"/>
            <a:ext cx="3749040" cy="1783080"/>
          </a:xfrm>
          <a:prstGeom prst="rect">
            <a:avLst/>
          </a:prstGeom>
          <a:noFill/>
          <a:ln>
            <a:noFill/>
          </a:ln>
        </p:spPr>
        <p:txBody>
          <a:bodyPr anchorCtr="0" anchor="t"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2400"/>
              <a:buNone/>
              <a:defRPr b="0" sz="2400">
                <a:solidFill>
                  <a:srgbClr val="232F3E"/>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000"/>
              <a:buNone/>
              <a:defRPr b="1" sz="2000"/>
            </a:lvl2pPr>
            <a:lvl3pPr indent="-228600" lvl="2" marL="1371600" algn="l">
              <a:lnSpc>
                <a:spcPct val="90000"/>
              </a:lnSpc>
              <a:spcBef>
                <a:spcPts val="1200"/>
              </a:spcBef>
              <a:spcAft>
                <a:spcPts val="0"/>
              </a:spcAft>
              <a:buClr>
                <a:srgbClr val="232F3E"/>
              </a:buClr>
              <a:buSzPts val="1800"/>
              <a:buNone/>
              <a:defRPr b="1" sz="1800"/>
            </a:lvl3pPr>
            <a:lvl4pPr indent="-228600" lvl="3" marL="1828800" algn="l">
              <a:lnSpc>
                <a:spcPct val="90000"/>
              </a:lnSpc>
              <a:spcBef>
                <a:spcPts val="1200"/>
              </a:spcBef>
              <a:spcAft>
                <a:spcPts val="0"/>
              </a:spcAft>
              <a:buClr>
                <a:srgbClr val="232F3E"/>
              </a:buClr>
              <a:buSzPts val="1600"/>
              <a:buNone/>
              <a:defRPr b="1" sz="1600"/>
            </a:lvl4pPr>
            <a:lvl5pPr indent="-228600" lvl="4" marL="2286000" algn="l">
              <a:lnSpc>
                <a:spcPct val="90000"/>
              </a:lnSpc>
              <a:spcBef>
                <a:spcPts val="1200"/>
              </a:spcBef>
              <a:spcAft>
                <a:spcPts val="0"/>
              </a:spcAft>
              <a:buClr>
                <a:srgbClr val="232F3E"/>
              </a:buClr>
              <a:buSzPts val="1600"/>
              <a:buNone/>
              <a:defRPr b="1" sz="1600"/>
            </a:lvl5pPr>
            <a:lvl6pPr indent="-228600" lvl="5" marL="2743200" algn="l">
              <a:lnSpc>
                <a:spcPct val="90000"/>
              </a:lnSpc>
              <a:spcBef>
                <a:spcPts val="12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45" name="Google Shape;245;p33"/>
          <p:cNvSpPr/>
          <p:nvPr>
            <p:ph idx="3" type="pic"/>
          </p:nvPr>
        </p:nvSpPr>
        <p:spPr>
          <a:xfrm>
            <a:off x="4956048" y="2286000"/>
            <a:ext cx="2286000" cy="2286000"/>
          </a:xfrm>
          <a:prstGeom prst="rect">
            <a:avLst/>
          </a:prstGeom>
          <a:noFill/>
          <a:ln>
            <a:noFill/>
          </a:ln>
        </p:spPr>
      </p:sp>
      <p:sp>
        <p:nvSpPr>
          <p:cNvPr id="246" name="Google Shape;246;p33"/>
          <p:cNvSpPr txBox="1"/>
          <p:nvPr>
            <p:ph idx="4" type="body"/>
          </p:nvPr>
        </p:nvSpPr>
        <p:spPr>
          <a:xfrm>
            <a:off x="4224528" y="4663440"/>
            <a:ext cx="3749040" cy="1783080"/>
          </a:xfrm>
          <a:prstGeom prst="rect">
            <a:avLst/>
          </a:prstGeom>
          <a:noFill/>
          <a:ln>
            <a:noFill/>
          </a:ln>
        </p:spPr>
        <p:txBody>
          <a:bodyPr anchorCtr="0" anchor="t"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2400"/>
              <a:buNone/>
              <a:defRPr b="0" sz="2400">
                <a:solidFill>
                  <a:srgbClr val="232F3E"/>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000"/>
              <a:buNone/>
              <a:defRPr b="1" sz="2000"/>
            </a:lvl2pPr>
            <a:lvl3pPr indent="-228600" lvl="2" marL="1371600" algn="l">
              <a:lnSpc>
                <a:spcPct val="90000"/>
              </a:lnSpc>
              <a:spcBef>
                <a:spcPts val="1200"/>
              </a:spcBef>
              <a:spcAft>
                <a:spcPts val="0"/>
              </a:spcAft>
              <a:buClr>
                <a:srgbClr val="232F3E"/>
              </a:buClr>
              <a:buSzPts val="1800"/>
              <a:buNone/>
              <a:defRPr b="1" sz="1800"/>
            </a:lvl3pPr>
            <a:lvl4pPr indent="-228600" lvl="3" marL="1828800" algn="l">
              <a:lnSpc>
                <a:spcPct val="90000"/>
              </a:lnSpc>
              <a:spcBef>
                <a:spcPts val="1200"/>
              </a:spcBef>
              <a:spcAft>
                <a:spcPts val="0"/>
              </a:spcAft>
              <a:buClr>
                <a:srgbClr val="232F3E"/>
              </a:buClr>
              <a:buSzPts val="1600"/>
              <a:buNone/>
              <a:defRPr b="1" sz="1600"/>
            </a:lvl4pPr>
            <a:lvl5pPr indent="-228600" lvl="4" marL="2286000" algn="l">
              <a:lnSpc>
                <a:spcPct val="90000"/>
              </a:lnSpc>
              <a:spcBef>
                <a:spcPts val="1200"/>
              </a:spcBef>
              <a:spcAft>
                <a:spcPts val="0"/>
              </a:spcAft>
              <a:buClr>
                <a:srgbClr val="232F3E"/>
              </a:buClr>
              <a:buSzPts val="1600"/>
              <a:buNone/>
              <a:defRPr b="1" sz="1600"/>
            </a:lvl5pPr>
            <a:lvl6pPr indent="-228600" lvl="5" marL="2743200" algn="l">
              <a:lnSpc>
                <a:spcPct val="90000"/>
              </a:lnSpc>
              <a:spcBef>
                <a:spcPts val="12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47" name="Google Shape;247;p33"/>
          <p:cNvSpPr/>
          <p:nvPr>
            <p:ph idx="5" type="pic"/>
          </p:nvPr>
        </p:nvSpPr>
        <p:spPr>
          <a:xfrm>
            <a:off x="8814816" y="2286000"/>
            <a:ext cx="2286000" cy="2286000"/>
          </a:xfrm>
          <a:prstGeom prst="rect">
            <a:avLst/>
          </a:prstGeom>
          <a:noFill/>
          <a:ln>
            <a:noFill/>
          </a:ln>
        </p:spPr>
      </p:sp>
      <p:sp>
        <p:nvSpPr>
          <p:cNvPr id="248" name="Google Shape;248;p33"/>
          <p:cNvSpPr txBox="1"/>
          <p:nvPr>
            <p:ph idx="6" type="body"/>
          </p:nvPr>
        </p:nvSpPr>
        <p:spPr>
          <a:xfrm>
            <a:off x="8083296" y="4663440"/>
            <a:ext cx="3749040" cy="1783080"/>
          </a:xfrm>
          <a:prstGeom prst="rect">
            <a:avLst/>
          </a:prstGeom>
          <a:noFill/>
          <a:ln>
            <a:noFill/>
          </a:ln>
        </p:spPr>
        <p:txBody>
          <a:bodyPr anchorCtr="0" anchor="t"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2400"/>
              <a:buNone/>
              <a:defRPr b="0" sz="2400">
                <a:solidFill>
                  <a:srgbClr val="232F3E"/>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000"/>
              <a:buNone/>
              <a:defRPr b="1" sz="2000"/>
            </a:lvl2pPr>
            <a:lvl3pPr indent="-228600" lvl="2" marL="1371600" algn="l">
              <a:lnSpc>
                <a:spcPct val="90000"/>
              </a:lnSpc>
              <a:spcBef>
                <a:spcPts val="1200"/>
              </a:spcBef>
              <a:spcAft>
                <a:spcPts val="0"/>
              </a:spcAft>
              <a:buClr>
                <a:srgbClr val="232F3E"/>
              </a:buClr>
              <a:buSzPts val="1800"/>
              <a:buNone/>
              <a:defRPr b="1" sz="1800"/>
            </a:lvl3pPr>
            <a:lvl4pPr indent="-228600" lvl="3" marL="1828800" algn="l">
              <a:lnSpc>
                <a:spcPct val="90000"/>
              </a:lnSpc>
              <a:spcBef>
                <a:spcPts val="1200"/>
              </a:spcBef>
              <a:spcAft>
                <a:spcPts val="0"/>
              </a:spcAft>
              <a:buClr>
                <a:srgbClr val="232F3E"/>
              </a:buClr>
              <a:buSzPts val="1600"/>
              <a:buNone/>
              <a:defRPr b="1" sz="1600"/>
            </a:lvl4pPr>
            <a:lvl5pPr indent="-228600" lvl="4" marL="2286000" algn="l">
              <a:lnSpc>
                <a:spcPct val="90000"/>
              </a:lnSpc>
              <a:spcBef>
                <a:spcPts val="1200"/>
              </a:spcBef>
              <a:spcAft>
                <a:spcPts val="0"/>
              </a:spcAft>
              <a:buClr>
                <a:srgbClr val="232F3E"/>
              </a:buClr>
              <a:buSzPts val="1600"/>
              <a:buNone/>
              <a:defRPr b="1" sz="1600"/>
            </a:lvl5pPr>
            <a:lvl6pPr indent="-228600" lvl="5" marL="2743200" algn="l">
              <a:lnSpc>
                <a:spcPct val="90000"/>
              </a:lnSpc>
              <a:spcBef>
                <a:spcPts val="12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3 Pics, 3 Headers, and 3 Text Columns">
  <p:cSld name="Title, 3 Pics, 3 Headers, and 3 Text Columns">
    <p:bg>
      <p:bgPr>
        <a:solidFill>
          <a:schemeClr val="lt1"/>
        </a:solidFill>
      </p:bgPr>
    </p:bg>
    <p:spTree>
      <p:nvGrpSpPr>
        <p:cNvPr id="249" name="Shape 249"/>
        <p:cNvGrpSpPr/>
        <p:nvPr/>
      </p:nvGrpSpPr>
      <p:grpSpPr>
        <a:xfrm>
          <a:off x="0" y="0"/>
          <a:ext cx="0" cy="0"/>
          <a:chOff x="0" y="0"/>
          <a:chExt cx="0" cy="0"/>
        </a:xfrm>
      </p:grpSpPr>
      <p:pic>
        <p:nvPicPr>
          <p:cNvPr id="250" name="Google Shape;250;p34"/>
          <p:cNvPicPr preferRelativeResize="0"/>
          <p:nvPr/>
        </p:nvPicPr>
        <p:blipFill rotWithShape="1">
          <a:blip r:embed="rId2">
            <a:alphaModFix/>
          </a:blip>
          <a:srcRect b="0" l="0" r="0" t="0"/>
          <a:stretch/>
        </p:blipFill>
        <p:spPr>
          <a:xfrm>
            <a:off x="365759" y="1028377"/>
            <a:ext cx="11484864" cy="45720"/>
          </a:xfrm>
          <a:prstGeom prst="rect">
            <a:avLst/>
          </a:prstGeom>
          <a:noFill/>
          <a:ln>
            <a:noFill/>
          </a:ln>
        </p:spPr>
      </p:pic>
      <p:sp>
        <p:nvSpPr>
          <p:cNvPr id="251" name="Google Shape;251;p34"/>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b="0" i="0" sz="1200" u="none" cap="none" strike="noStrike">
                <a:solidFill>
                  <a:srgbClr val="232F3E"/>
                </a:solidFill>
                <a:latin typeface="Play"/>
                <a:ea typeface="Play"/>
                <a:cs typeface="Play"/>
                <a:sym typeface="Play"/>
              </a:defRPr>
            </a:lvl1pPr>
            <a:lvl2pPr indent="0" lvl="1" marL="0" algn="r">
              <a:spcBef>
                <a:spcPts val="0"/>
              </a:spcBef>
              <a:buNone/>
              <a:defRPr b="0" i="0" sz="1200" u="none" cap="none" strike="noStrike">
                <a:solidFill>
                  <a:srgbClr val="232F3E"/>
                </a:solidFill>
                <a:latin typeface="Play"/>
                <a:ea typeface="Play"/>
                <a:cs typeface="Play"/>
                <a:sym typeface="Play"/>
              </a:defRPr>
            </a:lvl2pPr>
            <a:lvl3pPr indent="0" lvl="2" marL="0" algn="r">
              <a:spcBef>
                <a:spcPts val="0"/>
              </a:spcBef>
              <a:buNone/>
              <a:defRPr b="0" i="0" sz="1200" u="none" cap="none" strike="noStrike">
                <a:solidFill>
                  <a:srgbClr val="232F3E"/>
                </a:solidFill>
                <a:latin typeface="Play"/>
                <a:ea typeface="Play"/>
                <a:cs typeface="Play"/>
                <a:sym typeface="Play"/>
              </a:defRPr>
            </a:lvl3pPr>
            <a:lvl4pPr indent="0" lvl="3" marL="0" algn="r">
              <a:spcBef>
                <a:spcPts val="0"/>
              </a:spcBef>
              <a:buNone/>
              <a:defRPr b="0" i="0" sz="1200" u="none" cap="none" strike="noStrike">
                <a:solidFill>
                  <a:srgbClr val="232F3E"/>
                </a:solidFill>
                <a:latin typeface="Play"/>
                <a:ea typeface="Play"/>
                <a:cs typeface="Play"/>
                <a:sym typeface="Play"/>
              </a:defRPr>
            </a:lvl4pPr>
            <a:lvl5pPr indent="0" lvl="4" marL="0" algn="r">
              <a:spcBef>
                <a:spcPts val="0"/>
              </a:spcBef>
              <a:buNone/>
              <a:defRPr b="0" i="0" sz="1200" u="none" cap="none" strike="noStrike">
                <a:solidFill>
                  <a:srgbClr val="232F3E"/>
                </a:solidFill>
                <a:latin typeface="Play"/>
                <a:ea typeface="Play"/>
                <a:cs typeface="Play"/>
                <a:sym typeface="Play"/>
              </a:defRPr>
            </a:lvl5pPr>
            <a:lvl6pPr indent="0" lvl="5" marL="0" algn="r">
              <a:spcBef>
                <a:spcPts val="0"/>
              </a:spcBef>
              <a:buNone/>
              <a:defRPr b="0" i="0" sz="1200" u="none" cap="none" strike="noStrike">
                <a:solidFill>
                  <a:srgbClr val="232F3E"/>
                </a:solidFill>
                <a:latin typeface="Play"/>
                <a:ea typeface="Play"/>
                <a:cs typeface="Play"/>
                <a:sym typeface="Play"/>
              </a:defRPr>
            </a:lvl6pPr>
            <a:lvl7pPr indent="0" lvl="6" marL="0" algn="r">
              <a:spcBef>
                <a:spcPts val="0"/>
              </a:spcBef>
              <a:buNone/>
              <a:defRPr b="0" i="0" sz="1200" u="none" cap="none" strike="noStrike">
                <a:solidFill>
                  <a:srgbClr val="232F3E"/>
                </a:solidFill>
                <a:latin typeface="Play"/>
                <a:ea typeface="Play"/>
                <a:cs typeface="Play"/>
                <a:sym typeface="Play"/>
              </a:defRPr>
            </a:lvl7pPr>
            <a:lvl8pPr indent="0" lvl="7" marL="0" algn="r">
              <a:spcBef>
                <a:spcPts val="0"/>
              </a:spcBef>
              <a:buNone/>
              <a:defRPr b="0" i="0" sz="1200" u="none" cap="none" strike="noStrike">
                <a:solidFill>
                  <a:srgbClr val="232F3E"/>
                </a:solidFill>
                <a:latin typeface="Play"/>
                <a:ea typeface="Play"/>
                <a:cs typeface="Play"/>
                <a:sym typeface="Play"/>
              </a:defRPr>
            </a:lvl8pPr>
            <a:lvl9pPr indent="0" lvl="8" marL="0" algn="r">
              <a:spcBef>
                <a:spcPts val="0"/>
              </a:spcBef>
              <a:buNone/>
              <a:defRPr b="0" i="0" sz="1200" u="none" cap="none" strike="noStrike">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252" name="Google Shape;252;p34"/>
          <p:cNvSpPr txBox="1"/>
          <p:nvPr>
            <p:ph type="title"/>
          </p:nvPr>
        </p:nvSpPr>
        <p:spPr>
          <a:xfrm>
            <a:off x="365761" y="301752"/>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3" name="Google Shape;253;p34"/>
          <p:cNvSpPr/>
          <p:nvPr>
            <p:ph idx="2" type="pic"/>
          </p:nvPr>
        </p:nvSpPr>
        <p:spPr>
          <a:xfrm>
            <a:off x="1097280" y="1097280"/>
            <a:ext cx="2286000" cy="2286000"/>
          </a:xfrm>
          <a:prstGeom prst="rect">
            <a:avLst/>
          </a:prstGeom>
          <a:noFill/>
          <a:ln>
            <a:noFill/>
          </a:ln>
        </p:spPr>
      </p:sp>
      <p:sp>
        <p:nvSpPr>
          <p:cNvPr id="254" name="Google Shape;254;p34"/>
          <p:cNvSpPr txBox="1"/>
          <p:nvPr>
            <p:ph idx="1" type="body"/>
          </p:nvPr>
        </p:nvSpPr>
        <p:spPr>
          <a:xfrm>
            <a:off x="365760" y="3429000"/>
            <a:ext cx="3749040" cy="440329"/>
          </a:xfrm>
          <a:prstGeom prst="rect">
            <a:avLst/>
          </a:prstGeom>
          <a:solidFill>
            <a:schemeClr val="accent1"/>
          </a:solid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chemeClr val="lt1"/>
              </a:buClr>
              <a:buSzPts val="2400"/>
              <a:buNone/>
              <a:defRPr b="0" sz="24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000"/>
              <a:buNone/>
              <a:defRPr b="1" sz="2000"/>
            </a:lvl2pPr>
            <a:lvl3pPr indent="-228600" lvl="2" marL="1371600" algn="l">
              <a:lnSpc>
                <a:spcPct val="90000"/>
              </a:lnSpc>
              <a:spcBef>
                <a:spcPts val="1200"/>
              </a:spcBef>
              <a:spcAft>
                <a:spcPts val="0"/>
              </a:spcAft>
              <a:buClr>
                <a:srgbClr val="232F3E"/>
              </a:buClr>
              <a:buSzPts val="1800"/>
              <a:buNone/>
              <a:defRPr b="1" sz="1800"/>
            </a:lvl3pPr>
            <a:lvl4pPr indent="-228600" lvl="3" marL="1828800" algn="l">
              <a:lnSpc>
                <a:spcPct val="90000"/>
              </a:lnSpc>
              <a:spcBef>
                <a:spcPts val="1200"/>
              </a:spcBef>
              <a:spcAft>
                <a:spcPts val="0"/>
              </a:spcAft>
              <a:buClr>
                <a:srgbClr val="232F3E"/>
              </a:buClr>
              <a:buSzPts val="1600"/>
              <a:buNone/>
              <a:defRPr b="1" sz="1600"/>
            </a:lvl4pPr>
            <a:lvl5pPr indent="-228600" lvl="4" marL="2286000" algn="l">
              <a:lnSpc>
                <a:spcPct val="90000"/>
              </a:lnSpc>
              <a:spcBef>
                <a:spcPts val="1200"/>
              </a:spcBef>
              <a:spcAft>
                <a:spcPts val="0"/>
              </a:spcAft>
              <a:buClr>
                <a:srgbClr val="232F3E"/>
              </a:buClr>
              <a:buSzPts val="1600"/>
              <a:buNone/>
              <a:defRPr b="1" sz="1600"/>
            </a:lvl5pPr>
            <a:lvl6pPr indent="-228600" lvl="5" marL="2743200" algn="l">
              <a:lnSpc>
                <a:spcPct val="90000"/>
              </a:lnSpc>
              <a:spcBef>
                <a:spcPts val="12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5" name="Google Shape;255;p34"/>
          <p:cNvSpPr txBox="1"/>
          <p:nvPr>
            <p:ph idx="3" type="body"/>
          </p:nvPr>
        </p:nvSpPr>
        <p:spPr>
          <a:xfrm>
            <a:off x="365760" y="3895344"/>
            <a:ext cx="3749040" cy="2539399"/>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0"/>
              </a:spcBef>
              <a:spcAft>
                <a:spcPts val="0"/>
              </a:spcAft>
              <a:buClr>
                <a:srgbClr val="232F3E"/>
              </a:buClr>
              <a:buSzPts val="2400"/>
              <a:buChar char="•"/>
              <a:defRPr sz="2400">
                <a:solidFill>
                  <a:srgbClr val="232F3E"/>
                </a:solidFill>
              </a:defRPr>
            </a:lvl1pPr>
            <a:lvl2pPr indent="-355600" lvl="1" marL="914400" algn="l">
              <a:lnSpc>
                <a:spcPct val="100000"/>
              </a:lnSpc>
              <a:spcBef>
                <a:spcPts val="600"/>
              </a:spcBef>
              <a:spcAft>
                <a:spcPts val="0"/>
              </a:spcAft>
              <a:buClr>
                <a:srgbClr val="232F3E"/>
              </a:buClr>
              <a:buSzPts val="2000"/>
              <a:buChar char="•"/>
              <a:defRPr sz="2000">
                <a:solidFill>
                  <a:srgbClr val="232F3E"/>
                </a:solidFill>
              </a:defRPr>
            </a:lvl2pPr>
            <a:lvl3pPr indent="-342900" lvl="2" marL="1371600" algn="l">
              <a:lnSpc>
                <a:spcPct val="100000"/>
              </a:lnSpc>
              <a:spcBef>
                <a:spcPts val="600"/>
              </a:spcBef>
              <a:spcAft>
                <a:spcPts val="0"/>
              </a:spcAft>
              <a:buClr>
                <a:srgbClr val="232F3E"/>
              </a:buClr>
              <a:buSzPts val="1800"/>
              <a:buChar char="•"/>
              <a:defRPr sz="1800">
                <a:solidFill>
                  <a:srgbClr val="232F3E"/>
                </a:solidFill>
              </a:defRPr>
            </a:lvl3pPr>
            <a:lvl4pPr indent="-330200" lvl="3" marL="1828800" algn="l">
              <a:lnSpc>
                <a:spcPct val="100000"/>
              </a:lnSpc>
              <a:spcBef>
                <a:spcPts val="600"/>
              </a:spcBef>
              <a:spcAft>
                <a:spcPts val="0"/>
              </a:spcAft>
              <a:buClr>
                <a:srgbClr val="232F3E"/>
              </a:buClr>
              <a:buSzPts val="1600"/>
              <a:buChar char="•"/>
              <a:defRPr sz="1600">
                <a:solidFill>
                  <a:srgbClr val="232F3E"/>
                </a:solidFill>
              </a:defRPr>
            </a:lvl4pPr>
            <a:lvl5pPr indent="-330200" lvl="4" marL="2286000" algn="l">
              <a:lnSpc>
                <a:spcPct val="100000"/>
              </a:lnSpc>
              <a:spcBef>
                <a:spcPts val="600"/>
              </a:spcBef>
              <a:spcAft>
                <a:spcPts val="0"/>
              </a:spcAft>
              <a:buClr>
                <a:srgbClr val="232F3E"/>
              </a:buClr>
              <a:buSzPts val="1600"/>
              <a:buChar char="•"/>
              <a:defRPr sz="1600">
                <a:solidFill>
                  <a:srgbClr val="232F3E"/>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6" name="Google Shape;256;p34"/>
          <p:cNvSpPr/>
          <p:nvPr>
            <p:ph idx="4" type="pic"/>
          </p:nvPr>
        </p:nvSpPr>
        <p:spPr>
          <a:xfrm>
            <a:off x="4956048" y="1097280"/>
            <a:ext cx="2286000" cy="2286000"/>
          </a:xfrm>
          <a:prstGeom prst="rect">
            <a:avLst/>
          </a:prstGeom>
          <a:noFill/>
          <a:ln>
            <a:noFill/>
          </a:ln>
        </p:spPr>
      </p:sp>
      <p:sp>
        <p:nvSpPr>
          <p:cNvPr id="257" name="Google Shape;257;p34"/>
          <p:cNvSpPr txBox="1"/>
          <p:nvPr>
            <p:ph idx="5" type="body"/>
          </p:nvPr>
        </p:nvSpPr>
        <p:spPr>
          <a:xfrm>
            <a:off x="4224528" y="3429000"/>
            <a:ext cx="3749040" cy="440329"/>
          </a:xfrm>
          <a:prstGeom prst="rect">
            <a:avLst/>
          </a:prstGeom>
          <a:solidFill>
            <a:schemeClr val="accent1"/>
          </a:solid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chemeClr val="lt1"/>
              </a:buClr>
              <a:buSzPts val="2400"/>
              <a:buNone/>
              <a:defRPr b="0" sz="24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000"/>
              <a:buNone/>
              <a:defRPr b="1" sz="2000"/>
            </a:lvl2pPr>
            <a:lvl3pPr indent="-228600" lvl="2" marL="1371600" algn="l">
              <a:lnSpc>
                <a:spcPct val="90000"/>
              </a:lnSpc>
              <a:spcBef>
                <a:spcPts val="1200"/>
              </a:spcBef>
              <a:spcAft>
                <a:spcPts val="0"/>
              </a:spcAft>
              <a:buClr>
                <a:srgbClr val="232F3E"/>
              </a:buClr>
              <a:buSzPts val="1800"/>
              <a:buNone/>
              <a:defRPr b="1" sz="1800"/>
            </a:lvl3pPr>
            <a:lvl4pPr indent="-228600" lvl="3" marL="1828800" algn="l">
              <a:lnSpc>
                <a:spcPct val="90000"/>
              </a:lnSpc>
              <a:spcBef>
                <a:spcPts val="1200"/>
              </a:spcBef>
              <a:spcAft>
                <a:spcPts val="0"/>
              </a:spcAft>
              <a:buClr>
                <a:srgbClr val="232F3E"/>
              </a:buClr>
              <a:buSzPts val="1600"/>
              <a:buNone/>
              <a:defRPr b="1" sz="1600"/>
            </a:lvl4pPr>
            <a:lvl5pPr indent="-228600" lvl="4" marL="2286000" algn="l">
              <a:lnSpc>
                <a:spcPct val="90000"/>
              </a:lnSpc>
              <a:spcBef>
                <a:spcPts val="1200"/>
              </a:spcBef>
              <a:spcAft>
                <a:spcPts val="0"/>
              </a:spcAft>
              <a:buClr>
                <a:srgbClr val="232F3E"/>
              </a:buClr>
              <a:buSzPts val="1600"/>
              <a:buNone/>
              <a:defRPr b="1" sz="1600"/>
            </a:lvl5pPr>
            <a:lvl6pPr indent="-228600" lvl="5" marL="2743200" algn="l">
              <a:lnSpc>
                <a:spcPct val="90000"/>
              </a:lnSpc>
              <a:spcBef>
                <a:spcPts val="12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8" name="Google Shape;258;p34"/>
          <p:cNvSpPr txBox="1"/>
          <p:nvPr>
            <p:ph idx="6" type="body"/>
          </p:nvPr>
        </p:nvSpPr>
        <p:spPr>
          <a:xfrm>
            <a:off x="4224528" y="3895344"/>
            <a:ext cx="3749040" cy="2539399"/>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0"/>
              </a:spcBef>
              <a:spcAft>
                <a:spcPts val="0"/>
              </a:spcAft>
              <a:buClr>
                <a:srgbClr val="232F3E"/>
              </a:buClr>
              <a:buSzPts val="2400"/>
              <a:buChar char="•"/>
              <a:defRPr sz="2400">
                <a:solidFill>
                  <a:srgbClr val="232F3E"/>
                </a:solidFill>
              </a:defRPr>
            </a:lvl1pPr>
            <a:lvl2pPr indent="-355600" lvl="1" marL="914400" algn="l">
              <a:lnSpc>
                <a:spcPct val="100000"/>
              </a:lnSpc>
              <a:spcBef>
                <a:spcPts val="600"/>
              </a:spcBef>
              <a:spcAft>
                <a:spcPts val="0"/>
              </a:spcAft>
              <a:buClr>
                <a:srgbClr val="232F3E"/>
              </a:buClr>
              <a:buSzPts val="2000"/>
              <a:buChar char="•"/>
              <a:defRPr sz="2000">
                <a:solidFill>
                  <a:srgbClr val="232F3E"/>
                </a:solidFill>
              </a:defRPr>
            </a:lvl2pPr>
            <a:lvl3pPr indent="-342900" lvl="2" marL="1371600" algn="l">
              <a:lnSpc>
                <a:spcPct val="100000"/>
              </a:lnSpc>
              <a:spcBef>
                <a:spcPts val="600"/>
              </a:spcBef>
              <a:spcAft>
                <a:spcPts val="0"/>
              </a:spcAft>
              <a:buClr>
                <a:srgbClr val="232F3E"/>
              </a:buClr>
              <a:buSzPts val="1800"/>
              <a:buChar char="•"/>
              <a:defRPr sz="1800">
                <a:solidFill>
                  <a:srgbClr val="232F3E"/>
                </a:solidFill>
              </a:defRPr>
            </a:lvl3pPr>
            <a:lvl4pPr indent="-330200" lvl="3" marL="1828800" algn="l">
              <a:lnSpc>
                <a:spcPct val="100000"/>
              </a:lnSpc>
              <a:spcBef>
                <a:spcPts val="600"/>
              </a:spcBef>
              <a:spcAft>
                <a:spcPts val="0"/>
              </a:spcAft>
              <a:buClr>
                <a:srgbClr val="232F3E"/>
              </a:buClr>
              <a:buSzPts val="1600"/>
              <a:buChar char="•"/>
              <a:defRPr sz="1600">
                <a:solidFill>
                  <a:srgbClr val="232F3E"/>
                </a:solidFill>
              </a:defRPr>
            </a:lvl4pPr>
            <a:lvl5pPr indent="-330200" lvl="4" marL="2286000" algn="l">
              <a:lnSpc>
                <a:spcPct val="100000"/>
              </a:lnSpc>
              <a:spcBef>
                <a:spcPts val="600"/>
              </a:spcBef>
              <a:spcAft>
                <a:spcPts val="0"/>
              </a:spcAft>
              <a:buClr>
                <a:srgbClr val="232F3E"/>
              </a:buClr>
              <a:buSzPts val="1600"/>
              <a:buChar char="•"/>
              <a:defRPr sz="1600">
                <a:solidFill>
                  <a:srgbClr val="232F3E"/>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9" name="Google Shape;259;p34"/>
          <p:cNvSpPr/>
          <p:nvPr>
            <p:ph idx="7" type="pic"/>
          </p:nvPr>
        </p:nvSpPr>
        <p:spPr>
          <a:xfrm>
            <a:off x="8814816" y="1097280"/>
            <a:ext cx="2286000" cy="2286000"/>
          </a:xfrm>
          <a:prstGeom prst="rect">
            <a:avLst/>
          </a:prstGeom>
          <a:noFill/>
          <a:ln>
            <a:noFill/>
          </a:ln>
        </p:spPr>
      </p:sp>
      <p:sp>
        <p:nvSpPr>
          <p:cNvPr id="260" name="Google Shape;260;p34"/>
          <p:cNvSpPr txBox="1"/>
          <p:nvPr>
            <p:ph idx="8" type="body"/>
          </p:nvPr>
        </p:nvSpPr>
        <p:spPr>
          <a:xfrm>
            <a:off x="8101583" y="3429000"/>
            <a:ext cx="3749040" cy="440329"/>
          </a:xfrm>
          <a:prstGeom prst="rect">
            <a:avLst/>
          </a:prstGeom>
          <a:solidFill>
            <a:schemeClr val="accent1"/>
          </a:solid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chemeClr val="lt1"/>
              </a:buClr>
              <a:buSzPts val="2400"/>
              <a:buNone/>
              <a:defRPr b="0" sz="24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000"/>
              <a:buNone/>
              <a:defRPr b="1" sz="2000"/>
            </a:lvl2pPr>
            <a:lvl3pPr indent="-228600" lvl="2" marL="1371600" algn="l">
              <a:lnSpc>
                <a:spcPct val="90000"/>
              </a:lnSpc>
              <a:spcBef>
                <a:spcPts val="1200"/>
              </a:spcBef>
              <a:spcAft>
                <a:spcPts val="0"/>
              </a:spcAft>
              <a:buClr>
                <a:srgbClr val="232F3E"/>
              </a:buClr>
              <a:buSzPts val="1800"/>
              <a:buNone/>
              <a:defRPr b="1" sz="1800"/>
            </a:lvl3pPr>
            <a:lvl4pPr indent="-228600" lvl="3" marL="1828800" algn="l">
              <a:lnSpc>
                <a:spcPct val="90000"/>
              </a:lnSpc>
              <a:spcBef>
                <a:spcPts val="1200"/>
              </a:spcBef>
              <a:spcAft>
                <a:spcPts val="0"/>
              </a:spcAft>
              <a:buClr>
                <a:srgbClr val="232F3E"/>
              </a:buClr>
              <a:buSzPts val="1600"/>
              <a:buNone/>
              <a:defRPr b="1" sz="1600"/>
            </a:lvl4pPr>
            <a:lvl5pPr indent="-228600" lvl="4" marL="2286000" algn="l">
              <a:lnSpc>
                <a:spcPct val="90000"/>
              </a:lnSpc>
              <a:spcBef>
                <a:spcPts val="1200"/>
              </a:spcBef>
              <a:spcAft>
                <a:spcPts val="0"/>
              </a:spcAft>
              <a:buClr>
                <a:srgbClr val="232F3E"/>
              </a:buClr>
              <a:buSzPts val="1600"/>
              <a:buNone/>
              <a:defRPr b="1" sz="1600"/>
            </a:lvl5pPr>
            <a:lvl6pPr indent="-228600" lvl="5" marL="2743200" algn="l">
              <a:lnSpc>
                <a:spcPct val="90000"/>
              </a:lnSpc>
              <a:spcBef>
                <a:spcPts val="12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1" name="Google Shape;261;p34"/>
          <p:cNvSpPr txBox="1"/>
          <p:nvPr>
            <p:ph idx="9" type="body"/>
          </p:nvPr>
        </p:nvSpPr>
        <p:spPr>
          <a:xfrm>
            <a:off x="8083296" y="3895344"/>
            <a:ext cx="3749040" cy="2539399"/>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0"/>
              </a:spcBef>
              <a:spcAft>
                <a:spcPts val="0"/>
              </a:spcAft>
              <a:buClr>
                <a:srgbClr val="232F3E"/>
              </a:buClr>
              <a:buSzPts val="2400"/>
              <a:buChar char="•"/>
              <a:defRPr sz="2400">
                <a:solidFill>
                  <a:srgbClr val="232F3E"/>
                </a:solidFill>
              </a:defRPr>
            </a:lvl1pPr>
            <a:lvl2pPr indent="-355600" lvl="1" marL="914400" algn="l">
              <a:lnSpc>
                <a:spcPct val="100000"/>
              </a:lnSpc>
              <a:spcBef>
                <a:spcPts val="600"/>
              </a:spcBef>
              <a:spcAft>
                <a:spcPts val="0"/>
              </a:spcAft>
              <a:buClr>
                <a:srgbClr val="232F3E"/>
              </a:buClr>
              <a:buSzPts val="2000"/>
              <a:buChar char="•"/>
              <a:defRPr sz="2000">
                <a:solidFill>
                  <a:srgbClr val="232F3E"/>
                </a:solidFill>
              </a:defRPr>
            </a:lvl2pPr>
            <a:lvl3pPr indent="-342900" lvl="2" marL="1371600" algn="l">
              <a:lnSpc>
                <a:spcPct val="100000"/>
              </a:lnSpc>
              <a:spcBef>
                <a:spcPts val="600"/>
              </a:spcBef>
              <a:spcAft>
                <a:spcPts val="0"/>
              </a:spcAft>
              <a:buClr>
                <a:srgbClr val="232F3E"/>
              </a:buClr>
              <a:buSzPts val="1800"/>
              <a:buChar char="•"/>
              <a:defRPr sz="1800">
                <a:solidFill>
                  <a:srgbClr val="232F3E"/>
                </a:solidFill>
              </a:defRPr>
            </a:lvl3pPr>
            <a:lvl4pPr indent="-330200" lvl="3" marL="1828800" algn="l">
              <a:lnSpc>
                <a:spcPct val="100000"/>
              </a:lnSpc>
              <a:spcBef>
                <a:spcPts val="600"/>
              </a:spcBef>
              <a:spcAft>
                <a:spcPts val="0"/>
              </a:spcAft>
              <a:buClr>
                <a:srgbClr val="232F3E"/>
              </a:buClr>
              <a:buSzPts val="1600"/>
              <a:buChar char="•"/>
              <a:defRPr sz="1600">
                <a:solidFill>
                  <a:srgbClr val="232F3E"/>
                </a:solidFill>
              </a:defRPr>
            </a:lvl4pPr>
            <a:lvl5pPr indent="-330200" lvl="4" marL="2286000" algn="l">
              <a:lnSpc>
                <a:spcPct val="100000"/>
              </a:lnSpc>
              <a:spcBef>
                <a:spcPts val="600"/>
              </a:spcBef>
              <a:spcAft>
                <a:spcPts val="0"/>
              </a:spcAft>
              <a:buClr>
                <a:srgbClr val="232F3E"/>
              </a:buClr>
              <a:buSzPts val="1600"/>
              <a:buChar char="•"/>
              <a:defRPr sz="1600">
                <a:solidFill>
                  <a:srgbClr val="232F3E"/>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cronyms">
  <p:cSld name="Acronyms">
    <p:bg>
      <p:bgPr>
        <a:solidFill>
          <a:schemeClr val="lt1"/>
        </a:solidFill>
      </p:bgPr>
    </p:bg>
    <p:spTree>
      <p:nvGrpSpPr>
        <p:cNvPr id="262" name="Shape 262"/>
        <p:cNvGrpSpPr/>
        <p:nvPr/>
      </p:nvGrpSpPr>
      <p:grpSpPr>
        <a:xfrm>
          <a:off x="0" y="0"/>
          <a:ext cx="0" cy="0"/>
          <a:chOff x="0" y="0"/>
          <a:chExt cx="0" cy="0"/>
        </a:xfrm>
      </p:grpSpPr>
      <p:sp>
        <p:nvSpPr>
          <p:cNvPr id="263" name="Google Shape;263;p35"/>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b="0" i="0" sz="1200" u="none" cap="none" strike="noStrike">
                <a:solidFill>
                  <a:srgbClr val="232F3E"/>
                </a:solidFill>
                <a:latin typeface="Play"/>
                <a:ea typeface="Play"/>
                <a:cs typeface="Play"/>
                <a:sym typeface="Play"/>
              </a:defRPr>
            </a:lvl1pPr>
            <a:lvl2pPr indent="0" lvl="1" marL="0" algn="r">
              <a:spcBef>
                <a:spcPts val="0"/>
              </a:spcBef>
              <a:buNone/>
              <a:defRPr b="0" i="0" sz="1200" u="none" cap="none" strike="noStrike">
                <a:solidFill>
                  <a:srgbClr val="232F3E"/>
                </a:solidFill>
                <a:latin typeface="Play"/>
                <a:ea typeface="Play"/>
                <a:cs typeface="Play"/>
                <a:sym typeface="Play"/>
              </a:defRPr>
            </a:lvl2pPr>
            <a:lvl3pPr indent="0" lvl="2" marL="0" algn="r">
              <a:spcBef>
                <a:spcPts val="0"/>
              </a:spcBef>
              <a:buNone/>
              <a:defRPr b="0" i="0" sz="1200" u="none" cap="none" strike="noStrike">
                <a:solidFill>
                  <a:srgbClr val="232F3E"/>
                </a:solidFill>
                <a:latin typeface="Play"/>
                <a:ea typeface="Play"/>
                <a:cs typeface="Play"/>
                <a:sym typeface="Play"/>
              </a:defRPr>
            </a:lvl3pPr>
            <a:lvl4pPr indent="0" lvl="3" marL="0" algn="r">
              <a:spcBef>
                <a:spcPts val="0"/>
              </a:spcBef>
              <a:buNone/>
              <a:defRPr b="0" i="0" sz="1200" u="none" cap="none" strike="noStrike">
                <a:solidFill>
                  <a:srgbClr val="232F3E"/>
                </a:solidFill>
                <a:latin typeface="Play"/>
                <a:ea typeface="Play"/>
                <a:cs typeface="Play"/>
                <a:sym typeface="Play"/>
              </a:defRPr>
            </a:lvl4pPr>
            <a:lvl5pPr indent="0" lvl="4" marL="0" algn="r">
              <a:spcBef>
                <a:spcPts val="0"/>
              </a:spcBef>
              <a:buNone/>
              <a:defRPr b="0" i="0" sz="1200" u="none" cap="none" strike="noStrike">
                <a:solidFill>
                  <a:srgbClr val="232F3E"/>
                </a:solidFill>
                <a:latin typeface="Play"/>
                <a:ea typeface="Play"/>
                <a:cs typeface="Play"/>
                <a:sym typeface="Play"/>
              </a:defRPr>
            </a:lvl5pPr>
            <a:lvl6pPr indent="0" lvl="5" marL="0" algn="r">
              <a:spcBef>
                <a:spcPts val="0"/>
              </a:spcBef>
              <a:buNone/>
              <a:defRPr b="0" i="0" sz="1200" u="none" cap="none" strike="noStrike">
                <a:solidFill>
                  <a:srgbClr val="232F3E"/>
                </a:solidFill>
                <a:latin typeface="Play"/>
                <a:ea typeface="Play"/>
                <a:cs typeface="Play"/>
                <a:sym typeface="Play"/>
              </a:defRPr>
            </a:lvl6pPr>
            <a:lvl7pPr indent="0" lvl="6" marL="0" algn="r">
              <a:spcBef>
                <a:spcPts val="0"/>
              </a:spcBef>
              <a:buNone/>
              <a:defRPr b="0" i="0" sz="1200" u="none" cap="none" strike="noStrike">
                <a:solidFill>
                  <a:srgbClr val="232F3E"/>
                </a:solidFill>
                <a:latin typeface="Play"/>
                <a:ea typeface="Play"/>
                <a:cs typeface="Play"/>
                <a:sym typeface="Play"/>
              </a:defRPr>
            </a:lvl7pPr>
            <a:lvl8pPr indent="0" lvl="7" marL="0" algn="r">
              <a:spcBef>
                <a:spcPts val="0"/>
              </a:spcBef>
              <a:buNone/>
              <a:defRPr b="0" i="0" sz="1200" u="none" cap="none" strike="noStrike">
                <a:solidFill>
                  <a:srgbClr val="232F3E"/>
                </a:solidFill>
                <a:latin typeface="Play"/>
                <a:ea typeface="Play"/>
                <a:cs typeface="Play"/>
                <a:sym typeface="Play"/>
              </a:defRPr>
            </a:lvl8pPr>
            <a:lvl9pPr indent="0" lvl="8" marL="0" algn="r">
              <a:spcBef>
                <a:spcPts val="0"/>
              </a:spcBef>
              <a:buNone/>
              <a:defRPr b="0" i="0" sz="1200" u="none" cap="none" strike="noStrike">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264" name="Google Shape;264;p35"/>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265" name="Google Shape;265;p35"/>
          <p:cNvPicPr preferRelativeResize="0"/>
          <p:nvPr/>
        </p:nvPicPr>
        <p:blipFill rotWithShape="1">
          <a:blip r:embed="rId2">
            <a:alphaModFix/>
          </a:blip>
          <a:srcRect b="0" l="0" r="0" t="0"/>
          <a:stretch/>
        </p:blipFill>
        <p:spPr>
          <a:xfrm>
            <a:off x="365759" y="1028377"/>
            <a:ext cx="11484864" cy="45720"/>
          </a:xfrm>
          <a:prstGeom prst="rect">
            <a:avLst/>
          </a:prstGeom>
          <a:noFill/>
          <a:ln>
            <a:noFill/>
          </a:ln>
        </p:spPr>
      </p:pic>
      <p:sp>
        <p:nvSpPr>
          <p:cNvPr id="266" name="Google Shape;266;p35"/>
          <p:cNvSpPr txBox="1"/>
          <p:nvPr>
            <p:ph idx="1" type="body"/>
          </p:nvPr>
        </p:nvSpPr>
        <p:spPr>
          <a:xfrm>
            <a:off x="353060" y="1188403"/>
            <a:ext cx="1828800" cy="1554480"/>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accent2"/>
              </a:buClr>
              <a:buSzPts val="5400"/>
              <a:buNone/>
              <a:defRPr b="1" sz="5400" cap="none">
                <a:solidFill>
                  <a:schemeClr val="accent2"/>
                </a:solidFill>
                <a:latin typeface="Play"/>
                <a:ea typeface="Play"/>
                <a:cs typeface="Play"/>
                <a:sym typeface="Play"/>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7" name="Google Shape;267;p35"/>
          <p:cNvSpPr txBox="1"/>
          <p:nvPr>
            <p:ph idx="2" type="body"/>
          </p:nvPr>
        </p:nvSpPr>
        <p:spPr>
          <a:xfrm>
            <a:off x="2194163" y="1096963"/>
            <a:ext cx="3840480" cy="1737360"/>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rgbClr val="232F3E"/>
              </a:buClr>
              <a:buSzPts val="2000"/>
              <a:buNone/>
              <a:defRPr sz="2000">
                <a:solidFill>
                  <a:srgbClr val="232F3E"/>
                </a:solidFill>
                <a:latin typeface="Play"/>
                <a:ea typeface="Play"/>
                <a:cs typeface="Play"/>
                <a:sym typeface="Play"/>
              </a:defRPr>
            </a:lvl1pPr>
            <a:lvl2pPr indent="-228600" lvl="1" marL="914400" algn="l">
              <a:lnSpc>
                <a:spcPct val="100000"/>
              </a:lnSpc>
              <a:spcBef>
                <a:spcPts val="300"/>
              </a:spcBef>
              <a:spcAft>
                <a:spcPts val="0"/>
              </a:spcAft>
              <a:buClr>
                <a:srgbClr val="232F3E"/>
              </a:buClr>
              <a:buSzPts val="2000"/>
              <a:buNone/>
              <a:defRPr sz="2000">
                <a:solidFill>
                  <a:srgbClr val="232F3E"/>
                </a:solidFill>
                <a:latin typeface="Play"/>
                <a:ea typeface="Play"/>
                <a:cs typeface="Play"/>
                <a:sym typeface="Play"/>
              </a:defRPr>
            </a:lvl2pPr>
            <a:lvl3pPr indent="-228600" lvl="2" marL="1371600" algn="l">
              <a:lnSpc>
                <a:spcPct val="100000"/>
              </a:lnSpc>
              <a:spcBef>
                <a:spcPts val="600"/>
              </a:spcBef>
              <a:spcAft>
                <a:spcPts val="0"/>
              </a:spcAft>
              <a:buClr>
                <a:schemeClr val="dk2"/>
              </a:buClr>
              <a:buSzPts val="2000"/>
              <a:buNone/>
              <a:defRPr sz="2000">
                <a:solidFill>
                  <a:schemeClr val="dk2"/>
                </a:solidFill>
                <a:latin typeface="Play"/>
                <a:ea typeface="Play"/>
                <a:cs typeface="Play"/>
                <a:sym typeface="Play"/>
              </a:defRPr>
            </a:lvl3pPr>
            <a:lvl4pPr indent="-342900" lvl="3" marL="1828800" algn="l">
              <a:lnSpc>
                <a:spcPct val="100000"/>
              </a:lnSpc>
              <a:spcBef>
                <a:spcPts val="600"/>
              </a:spcBef>
              <a:spcAft>
                <a:spcPts val="0"/>
              </a:spcAft>
              <a:buClr>
                <a:schemeClr val="dk2"/>
              </a:buClr>
              <a:buSzPts val="1800"/>
              <a:buChar char="•"/>
              <a:defRPr sz="1800">
                <a:solidFill>
                  <a:schemeClr val="dk2"/>
                </a:solidFill>
                <a:latin typeface="Play"/>
                <a:ea typeface="Play"/>
                <a:cs typeface="Play"/>
                <a:sym typeface="Play"/>
              </a:defRPr>
            </a:lvl4pPr>
            <a:lvl5pPr indent="-342900" lvl="4" marL="2286000" algn="l">
              <a:lnSpc>
                <a:spcPct val="100000"/>
              </a:lnSpc>
              <a:spcBef>
                <a:spcPts val="600"/>
              </a:spcBef>
              <a:spcAft>
                <a:spcPts val="0"/>
              </a:spcAft>
              <a:buClr>
                <a:schemeClr val="dk2"/>
              </a:buClr>
              <a:buSzPts val="1800"/>
              <a:buChar char="•"/>
              <a:defRPr sz="1800">
                <a:solidFill>
                  <a:schemeClr val="dk2"/>
                </a:solidFill>
                <a:latin typeface="Play"/>
                <a:ea typeface="Play"/>
                <a:cs typeface="Play"/>
                <a:sym typeface="Play"/>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8" name="Google Shape;268;p35"/>
          <p:cNvSpPr txBox="1"/>
          <p:nvPr>
            <p:ph idx="3" type="body"/>
          </p:nvPr>
        </p:nvSpPr>
        <p:spPr>
          <a:xfrm>
            <a:off x="353060" y="2980786"/>
            <a:ext cx="1828800" cy="1554480"/>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accent2"/>
              </a:buClr>
              <a:buSzPts val="5400"/>
              <a:buNone/>
              <a:defRPr b="1" sz="5400" cap="none">
                <a:solidFill>
                  <a:schemeClr val="accent2"/>
                </a:solidFill>
                <a:latin typeface="Play"/>
                <a:ea typeface="Play"/>
                <a:cs typeface="Play"/>
                <a:sym typeface="Play"/>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9" name="Google Shape;269;p35"/>
          <p:cNvSpPr txBox="1"/>
          <p:nvPr>
            <p:ph idx="4" type="body"/>
          </p:nvPr>
        </p:nvSpPr>
        <p:spPr>
          <a:xfrm>
            <a:off x="2194163" y="2889346"/>
            <a:ext cx="3840480" cy="1737360"/>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rgbClr val="232F3E"/>
              </a:buClr>
              <a:buSzPts val="2000"/>
              <a:buNone/>
              <a:defRPr sz="2000">
                <a:solidFill>
                  <a:srgbClr val="232F3E"/>
                </a:solidFill>
                <a:latin typeface="Play"/>
                <a:ea typeface="Play"/>
                <a:cs typeface="Play"/>
                <a:sym typeface="Play"/>
              </a:defRPr>
            </a:lvl1pPr>
            <a:lvl2pPr indent="-355600" lvl="1" marL="914400" algn="l">
              <a:lnSpc>
                <a:spcPct val="100000"/>
              </a:lnSpc>
              <a:spcBef>
                <a:spcPts val="300"/>
              </a:spcBef>
              <a:spcAft>
                <a:spcPts val="0"/>
              </a:spcAft>
              <a:buClr>
                <a:srgbClr val="232F3E"/>
              </a:buClr>
              <a:buSzPts val="2000"/>
              <a:buChar char="•"/>
              <a:defRPr sz="2000">
                <a:solidFill>
                  <a:srgbClr val="232F3E"/>
                </a:solidFill>
                <a:latin typeface="Play"/>
                <a:ea typeface="Play"/>
                <a:cs typeface="Play"/>
                <a:sym typeface="Play"/>
              </a:defRPr>
            </a:lvl2pPr>
            <a:lvl3pPr indent="-228600" lvl="2" marL="1371600" algn="l">
              <a:lnSpc>
                <a:spcPct val="100000"/>
              </a:lnSpc>
              <a:spcBef>
                <a:spcPts val="600"/>
              </a:spcBef>
              <a:spcAft>
                <a:spcPts val="0"/>
              </a:spcAft>
              <a:buClr>
                <a:schemeClr val="dk2"/>
              </a:buClr>
              <a:buSzPts val="2000"/>
              <a:buNone/>
              <a:defRPr sz="2000">
                <a:solidFill>
                  <a:schemeClr val="dk2"/>
                </a:solidFill>
                <a:latin typeface="Play"/>
                <a:ea typeface="Play"/>
                <a:cs typeface="Play"/>
                <a:sym typeface="Play"/>
              </a:defRPr>
            </a:lvl3pPr>
            <a:lvl4pPr indent="-342900" lvl="3" marL="1828800" algn="l">
              <a:lnSpc>
                <a:spcPct val="100000"/>
              </a:lnSpc>
              <a:spcBef>
                <a:spcPts val="600"/>
              </a:spcBef>
              <a:spcAft>
                <a:spcPts val="0"/>
              </a:spcAft>
              <a:buClr>
                <a:schemeClr val="dk2"/>
              </a:buClr>
              <a:buSzPts val="1800"/>
              <a:buChar char="•"/>
              <a:defRPr sz="1800">
                <a:solidFill>
                  <a:schemeClr val="dk2"/>
                </a:solidFill>
                <a:latin typeface="Play"/>
                <a:ea typeface="Play"/>
                <a:cs typeface="Play"/>
                <a:sym typeface="Play"/>
              </a:defRPr>
            </a:lvl4pPr>
            <a:lvl5pPr indent="-342900" lvl="4" marL="2286000" algn="l">
              <a:lnSpc>
                <a:spcPct val="100000"/>
              </a:lnSpc>
              <a:spcBef>
                <a:spcPts val="600"/>
              </a:spcBef>
              <a:spcAft>
                <a:spcPts val="0"/>
              </a:spcAft>
              <a:buClr>
                <a:schemeClr val="dk2"/>
              </a:buClr>
              <a:buSzPts val="1800"/>
              <a:buChar char="•"/>
              <a:defRPr sz="1800">
                <a:solidFill>
                  <a:schemeClr val="dk2"/>
                </a:solidFill>
                <a:latin typeface="Play"/>
                <a:ea typeface="Play"/>
                <a:cs typeface="Play"/>
                <a:sym typeface="Play"/>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0" name="Google Shape;270;p35"/>
          <p:cNvSpPr txBox="1"/>
          <p:nvPr>
            <p:ph idx="5" type="body"/>
          </p:nvPr>
        </p:nvSpPr>
        <p:spPr>
          <a:xfrm>
            <a:off x="353060" y="4773168"/>
            <a:ext cx="1828800" cy="1554480"/>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accent2"/>
              </a:buClr>
              <a:buSzPts val="5400"/>
              <a:buNone/>
              <a:defRPr b="1" sz="5400" cap="none">
                <a:solidFill>
                  <a:schemeClr val="accent2"/>
                </a:solidFill>
                <a:latin typeface="Play"/>
                <a:ea typeface="Play"/>
                <a:cs typeface="Play"/>
                <a:sym typeface="Play"/>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1" name="Google Shape;271;p35"/>
          <p:cNvSpPr txBox="1"/>
          <p:nvPr>
            <p:ph idx="6" type="body"/>
          </p:nvPr>
        </p:nvSpPr>
        <p:spPr>
          <a:xfrm>
            <a:off x="2194163" y="4681728"/>
            <a:ext cx="3840480" cy="1737360"/>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rgbClr val="232F3E"/>
              </a:buClr>
              <a:buSzPts val="2000"/>
              <a:buNone/>
              <a:defRPr sz="2000">
                <a:solidFill>
                  <a:srgbClr val="232F3E"/>
                </a:solidFill>
                <a:latin typeface="Play"/>
                <a:ea typeface="Play"/>
                <a:cs typeface="Play"/>
                <a:sym typeface="Play"/>
              </a:defRPr>
            </a:lvl1pPr>
            <a:lvl2pPr indent="-355600" lvl="1" marL="914400" algn="l">
              <a:lnSpc>
                <a:spcPct val="100000"/>
              </a:lnSpc>
              <a:spcBef>
                <a:spcPts val="300"/>
              </a:spcBef>
              <a:spcAft>
                <a:spcPts val="0"/>
              </a:spcAft>
              <a:buClr>
                <a:srgbClr val="232F3E"/>
              </a:buClr>
              <a:buSzPts val="2000"/>
              <a:buChar char="•"/>
              <a:defRPr sz="2000">
                <a:solidFill>
                  <a:srgbClr val="232F3E"/>
                </a:solidFill>
                <a:latin typeface="Play"/>
                <a:ea typeface="Play"/>
                <a:cs typeface="Play"/>
                <a:sym typeface="Play"/>
              </a:defRPr>
            </a:lvl2pPr>
            <a:lvl3pPr indent="-228600" lvl="2" marL="1371600" algn="l">
              <a:lnSpc>
                <a:spcPct val="100000"/>
              </a:lnSpc>
              <a:spcBef>
                <a:spcPts val="600"/>
              </a:spcBef>
              <a:spcAft>
                <a:spcPts val="0"/>
              </a:spcAft>
              <a:buClr>
                <a:schemeClr val="dk2"/>
              </a:buClr>
              <a:buSzPts val="2000"/>
              <a:buNone/>
              <a:defRPr sz="2000">
                <a:solidFill>
                  <a:schemeClr val="dk2"/>
                </a:solidFill>
                <a:latin typeface="Play"/>
                <a:ea typeface="Play"/>
                <a:cs typeface="Play"/>
                <a:sym typeface="Play"/>
              </a:defRPr>
            </a:lvl3pPr>
            <a:lvl4pPr indent="-342900" lvl="3" marL="1828800" algn="l">
              <a:lnSpc>
                <a:spcPct val="100000"/>
              </a:lnSpc>
              <a:spcBef>
                <a:spcPts val="600"/>
              </a:spcBef>
              <a:spcAft>
                <a:spcPts val="0"/>
              </a:spcAft>
              <a:buClr>
                <a:schemeClr val="dk2"/>
              </a:buClr>
              <a:buSzPts val="1800"/>
              <a:buChar char="•"/>
              <a:defRPr sz="1800">
                <a:solidFill>
                  <a:schemeClr val="dk2"/>
                </a:solidFill>
                <a:latin typeface="Play"/>
                <a:ea typeface="Play"/>
                <a:cs typeface="Play"/>
                <a:sym typeface="Play"/>
              </a:defRPr>
            </a:lvl4pPr>
            <a:lvl5pPr indent="-342900" lvl="4" marL="2286000" algn="l">
              <a:lnSpc>
                <a:spcPct val="100000"/>
              </a:lnSpc>
              <a:spcBef>
                <a:spcPts val="600"/>
              </a:spcBef>
              <a:spcAft>
                <a:spcPts val="0"/>
              </a:spcAft>
              <a:buClr>
                <a:schemeClr val="dk2"/>
              </a:buClr>
              <a:buSzPts val="1800"/>
              <a:buChar char="•"/>
              <a:defRPr sz="1800">
                <a:solidFill>
                  <a:schemeClr val="dk2"/>
                </a:solidFill>
                <a:latin typeface="Play"/>
                <a:ea typeface="Play"/>
                <a:cs typeface="Play"/>
                <a:sym typeface="Play"/>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 name="Google Shape;272;p35"/>
          <p:cNvSpPr txBox="1"/>
          <p:nvPr>
            <p:ph idx="7" type="body"/>
          </p:nvPr>
        </p:nvSpPr>
        <p:spPr>
          <a:xfrm>
            <a:off x="6162412" y="1188403"/>
            <a:ext cx="1828800" cy="1554480"/>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accent2"/>
              </a:buClr>
              <a:buSzPts val="5400"/>
              <a:buNone/>
              <a:defRPr b="1" sz="5400" cap="none">
                <a:solidFill>
                  <a:schemeClr val="accent2"/>
                </a:solidFill>
                <a:latin typeface="Play"/>
                <a:ea typeface="Play"/>
                <a:cs typeface="Play"/>
                <a:sym typeface="Play"/>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3" name="Google Shape;273;p35"/>
          <p:cNvSpPr txBox="1"/>
          <p:nvPr>
            <p:ph idx="8" type="body"/>
          </p:nvPr>
        </p:nvSpPr>
        <p:spPr>
          <a:xfrm>
            <a:off x="7991878" y="1096963"/>
            <a:ext cx="3840480" cy="1737360"/>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rgbClr val="232F3E"/>
              </a:buClr>
              <a:buSzPts val="2000"/>
              <a:buFont typeface="Play"/>
              <a:buNone/>
              <a:defRPr sz="2000">
                <a:solidFill>
                  <a:srgbClr val="232F3E"/>
                </a:solidFill>
                <a:latin typeface="Play"/>
                <a:ea typeface="Play"/>
                <a:cs typeface="Play"/>
                <a:sym typeface="Play"/>
              </a:defRPr>
            </a:lvl1pPr>
            <a:lvl2pPr indent="-355600" lvl="1" marL="914400" algn="l">
              <a:lnSpc>
                <a:spcPct val="100000"/>
              </a:lnSpc>
              <a:spcBef>
                <a:spcPts val="300"/>
              </a:spcBef>
              <a:spcAft>
                <a:spcPts val="0"/>
              </a:spcAft>
              <a:buClr>
                <a:srgbClr val="232F3E"/>
              </a:buClr>
              <a:buSzPts val="2000"/>
              <a:buChar char="•"/>
              <a:defRPr sz="2000">
                <a:solidFill>
                  <a:srgbClr val="232F3E"/>
                </a:solidFill>
                <a:latin typeface="Play"/>
                <a:ea typeface="Play"/>
                <a:cs typeface="Play"/>
                <a:sym typeface="Play"/>
              </a:defRPr>
            </a:lvl2pPr>
            <a:lvl3pPr indent="-228600" lvl="2" marL="1371600" algn="l">
              <a:lnSpc>
                <a:spcPct val="100000"/>
              </a:lnSpc>
              <a:spcBef>
                <a:spcPts val="600"/>
              </a:spcBef>
              <a:spcAft>
                <a:spcPts val="0"/>
              </a:spcAft>
              <a:buClr>
                <a:schemeClr val="dk2"/>
              </a:buClr>
              <a:buSzPts val="2000"/>
              <a:buNone/>
              <a:defRPr sz="2000">
                <a:solidFill>
                  <a:schemeClr val="dk2"/>
                </a:solidFill>
                <a:latin typeface="Play"/>
                <a:ea typeface="Play"/>
                <a:cs typeface="Play"/>
                <a:sym typeface="Play"/>
              </a:defRPr>
            </a:lvl3pPr>
            <a:lvl4pPr indent="-342900" lvl="3" marL="1828800" algn="l">
              <a:lnSpc>
                <a:spcPct val="100000"/>
              </a:lnSpc>
              <a:spcBef>
                <a:spcPts val="600"/>
              </a:spcBef>
              <a:spcAft>
                <a:spcPts val="0"/>
              </a:spcAft>
              <a:buClr>
                <a:schemeClr val="dk2"/>
              </a:buClr>
              <a:buSzPts val="1800"/>
              <a:buChar char="•"/>
              <a:defRPr sz="1800">
                <a:solidFill>
                  <a:schemeClr val="dk2"/>
                </a:solidFill>
                <a:latin typeface="Play"/>
                <a:ea typeface="Play"/>
                <a:cs typeface="Play"/>
                <a:sym typeface="Play"/>
              </a:defRPr>
            </a:lvl4pPr>
            <a:lvl5pPr indent="-342900" lvl="4" marL="2286000" algn="l">
              <a:lnSpc>
                <a:spcPct val="100000"/>
              </a:lnSpc>
              <a:spcBef>
                <a:spcPts val="600"/>
              </a:spcBef>
              <a:spcAft>
                <a:spcPts val="0"/>
              </a:spcAft>
              <a:buClr>
                <a:schemeClr val="dk2"/>
              </a:buClr>
              <a:buSzPts val="1800"/>
              <a:buChar char="•"/>
              <a:defRPr sz="1800">
                <a:solidFill>
                  <a:schemeClr val="dk2"/>
                </a:solidFill>
                <a:latin typeface="Play"/>
                <a:ea typeface="Play"/>
                <a:cs typeface="Play"/>
                <a:sym typeface="Play"/>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4" name="Google Shape;274;p35"/>
          <p:cNvSpPr txBox="1"/>
          <p:nvPr>
            <p:ph idx="9" type="body"/>
          </p:nvPr>
        </p:nvSpPr>
        <p:spPr>
          <a:xfrm>
            <a:off x="6162412" y="2980786"/>
            <a:ext cx="1828800" cy="1554480"/>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accent2"/>
              </a:buClr>
              <a:buSzPts val="5400"/>
              <a:buNone/>
              <a:defRPr b="1" sz="5400" cap="none">
                <a:solidFill>
                  <a:schemeClr val="accent2"/>
                </a:solidFill>
                <a:latin typeface="Play"/>
                <a:ea typeface="Play"/>
                <a:cs typeface="Play"/>
                <a:sym typeface="Play"/>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5" name="Google Shape;275;p35"/>
          <p:cNvSpPr txBox="1"/>
          <p:nvPr>
            <p:ph idx="13" type="body"/>
          </p:nvPr>
        </p:nvSpPr>
        <p:spPr>
          <a:xfrm>
            <a:off x="7991878" y="2889346"/>
            <a:ext cx="3840480" cy="1737360"/>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rgbClr val="232F3E"/>
              </a:buClr>
              <a:buSzPts val="2000"/>
              <a:buNone/>
              <a:defRPr sz="2000">
                <a:solidFill>
                  <a:srgbClr val="232F3E"/>
                </a:solidFill>
                <a:latin typeface="Play"/>
                <a:ea typeface="Play"/>
                <a:cs typeface="Play"/>
                <a:sym typeface="Play"/>
              </a:defRPr>
            </a:lvl1pPr>
            <a:lvl2pPr indent="-355600" lvl="1" marL="914400" algn="l">
              <a:lnSpc>
                <a:spcPct val="100000"/>
              </a:lnSpc>
              <a:spcBef>
                <a:spcPts val="300"/>
              </a:spcBef>
              <a:spcAft>
                <a:spcPts val="0"/>
              </a:spcAft>
              <a:buClr>
                <a:srgbClr val="232F3E"/>
              </a:buClr>
              <a:buSzPts val="2000"/>
              <a:buChar char="•"/>
              <a:defRPr sz="2000">
                <a:solidFill>
                  <a:srgbClr val="232F3E"/>
                </a:solidFill>
                <a:latin typeface="Play"/>
                <a:ea typeface="Play"/>
                <a:cs typeface="Play"/>
                <a:sym typeface="Play"/>
              </a:defRPr>
            </a:lvl2pPr>
            <a:lvl3pPr indent="-228600" lvl="2" marL="1371600" algn="l">
              <a:lnSpc>
                <a:spcPct val="100000"/>
              </a:lnSpc>
              <a:spcBef>
                <a:spcPts val="600"/>
              </a:spcBef>
              <a:spcAft>
                <a:spcPts val="0"/>
              </a:spcAft>
              <a:buClr>
                <a:schemeClr val="dk2"/>
              </a:buClr>
              <a:buSzPts val="2000"/>
              <a:buNone/>
              <a:defRPr sz="2000">
                <a:solidFill>
                  <a:schemeClr val="dk2"/>
                </a:solidFill>
                <a:latin typeface="Play"/>
                <a:ea typeface="Play"/>
                <a:cs typeface="Play"/>
                <a:sym typeface="Play"/>
              </a:defRPr>
            </a:lvl3pPr>
            <a:lvl4pPr indent="-342900" lvl="3" marL="1828800" algn="l">
              <a:lnSpc>
                <a:spcPct val="100000"/>
              </a:lnSpc>
              <a:spcBef>
                <a:spcPts val="600"/>
              </a:spcBef>
              <a:spcAft>
                <a:spcPts val="0"/>
              </a:spcAft>
              <a:buClr>
                <a:schemeClr val="dk2"/>
              </a:buClr>
              <a:buSzPts val="1800"/>
              <a:buChar char="•"/>
              <a:defRPr sz="1800">
                <a:solidFill>
                  <a:schemeClr val="dk2"/>
                </a:solidFill>
                <a:latin typeface="Play"/>
                <a:ea typeface="Play"/>
                <a:cs typeface="Play"/>
                <a:sym typeface="Play"/>
              </a:defRPr>
            </a:lvl4pPr>
            <a:lvl5pPr indent="-342900" lvl="4" marL="2286000" algn="l">
              <a:lnSpc>
                <a:spcPct val="100000"/>
              </a:lnSpc>
              <a:spcBef>
                <a:spcPts val="600"/>
              </a:spcBef>
              <a:spcAft>
                <a:spcPts val="0"/>
              </a:spcAft>
              <a:buClr>
                <a:schemeClr val="dk2"/>
              </a:buClr>
              <a:buSzPts val="1800"/>
              <a:buChar char="•"/>
              <a:defRPr sz="1800">
                <a:solidFill>
                  <a:schemeClr val="dk2"/>
                </a:solidFill>
                <a:latin typeface="Play"/>
                <a:ea typeface="Play"/>
                <a:cs typeface="Play"/>
                <a:sym typeface="Play"/>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6" name="Google Shape;276;p35"/>
          <p:cNvSpPr txBox="1"/>
          <p:nvPr>
            <p:ph idx="14" type="body"/>
          </p:nvPr>
        </p:nvSpPr>
        <p:spPr>
          <a:xfrm>
            <a:off x="6162412" y="4773168"/>
            <a:ext cx="1828800" cy="1554480"/>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accent2"/>
              </a:buClr>
              <a:buSzPts val="5400"/>
              <a:buNone/>
              <a:defRPr b="1" sz="5400" cap="none">
                <a:solidFill>
                  <a:schemeClr val="accent2"/>
                </a:solidFill>
                <a:latin typeface="Play"/>
                <a:ea typeface="Play"/>
                <a:cs typeface="Play"/>
                <a:sym typeface="Play"/>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7" name="Google Shape;277;p35"/>
          <p:cNvSpPr txBox="1"/>
          <p:nvPr>
            <p:ph idx="15" type="body"/>
          </p:nvPr>
        </p:nvSpPr>
        <p:spPr>
          <a:xfrm>
            <a:off x="7991878" y="4681728"/>
            <a:ext cx="3840480" cy="1737360"/>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rgbClr val="232F3E"/>
              </a:buClr>
              <a:buSzPts val="2000"/>
              <a:buNone/>
              <a:defRPr sz="2000">
                <a:solidFill>
                  <a:srgbClr val="232F3E"/>
                </a:solidFill>
                <a:latin typeface="Play"/>
                <a:ea typeface="Play"/>
                <a:cs typeface="Play"/>
                <a:sym typeface="Play"/>
              </a:defRPr>
            </a:lvl1pPr>
            <a:lvl2pPr indent="-355600" lvl="1" marL="914400" algn="l">
              <a:lnSpc>
                <a:spcPct val="100000"/>
              </a:lnSpc>
              <a:spcBef>
                <a:spcPts val="300"/>
              </a:spcBef>
              <a:spcAft>
                <a:spcPts val="0"/>
              </a:spcAft>
              <a:buClr>
                <a:srgbClr val="232F3E"/>
              </a:buClr>
              <a:buSzPts val="2000"/>
              <a:buChar char="•"/>
              <a:defRPr sz="2000">
                <a:solidFill>
                  <a:srgbClr val="232F3E"/>
                </a:solidFill>
                <a:latin typeface="Play"/>
                <a:ea typeface="Play"/>
                <a:cs typeface="Play"/>
                <a:sym typeface="Play"/>
              </a:defRPr>
            </a:lvl2pPr>
            <a:lvl3pPr indent="-228600" lvl="2" marL="1371600" algn="l">
              <a:lnSpc>
                <a:spcPct val="100000"/>
              </a:lnSpc>
              <a:spcBef>
                <a:spcPts val="600"/>
              </a:spcBef>
              <a:spcAft>
                <a:spcPts val="0"/>
              </a:spcAft>
              <a:buClr>
                <a:schemeClr val="dk2"/>
              </a:buClr>
              <a:buSzPts val="2000"/>
              <a:buNone/>
              <a:defRPr sz="2000">
                <a:solidFill>
                  <a:schemeClr val="dk2"/>
                </a:solidFill>
                <a:latin typeface="Play"/>
                <a:ea typeface="Play"/>
                <a:cs typeface="Play"/>
                <a:sym typeface="Play"/>
              </a:defRPr>
            </a:lvl3pPr>
            <a:lvl4pPr indent="-342900" lvl="3" marL="1828800" algn="l">
              <a:lnSpc>
                <a:spcPct val="100000"/>
              </a:lnSpc>
              <a:spcBef>
                <a:spcPts val="600"/>
              </a:spcBef>
              <a:spcAft>
                <a:spcPts val="0"/>
              </a:spcAft>
              <a:buClr>
                <a:schemeClr val="dk2"/>
              </a:buClr>
              <a:buSzPts val="1800"/>
              <a:buChar char="•"/>
              <a:defRPr sz="1800">
                <a:solidFill>
                  <a:schemeClr val="dk2"/>
                </a:solidFill>
                <a:latin typeface="Play"/>
                <a:ea typeface="Play"/>
                <a:cs typeface="Play"/>
                <a:sym typeface="Play"/>
              </a:defRPr>
            </a:lvl4pPr>
            <a:lvl5pPr indent="-342900" lvl="4" marL="2286000" algn="l">
              <a:lnSpc>
                <a:spcPct val="100000"/>
              </a:lnSpc>
              <a:spcBef>
                <a:spcPts val="600"/>
              </a:spcBef>
              <a:spcAft>
                <a:spcPts val="0"/>
              </a:spcAft>
              <a:buClr>
                <a:schemeClr val="dk2"/>
              </a:buClr>
              <a:buSzPts val="1800"/>
              <a:buChar char="•"/>
              <a:defRPr sz="1800">
                <a:solidFill>
                  <a:schemeClr val="dk2"/>
                </a:solidFill>
                <a:latin typeface="Play"/>
                <a:ea typeface="Play"/>
                <a:cs typeface="Play"/>
                <a:sym typeface="Play"/>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6 images, and 6 text">
  <p:cSld name="Title, 6 images, and 6 text">
    <p:bg>
      <p:bgPr>
        <a:solidFill>
          <a:schemeClr val="lt1"/>
        </a:solidFill>
      </p:bgPr>
    </p:bg>
    <p:spTree>
      <p:nvGrpSpPr>
        <p:cNvPr id="278" name="Shape 278"/>
        <p:cNvGrpSpPr/>
        <p:nvPr/>
      </p:nvGrpSpPr>
      <p:grpSpPr>
        <a:xfrm>
          <a:off x="0" y="0"/>
          <a:ext cx="0" cy="0"/>
          <a:chOff x="0" y="0"/>
          <a:chExt cx="0" cy="0"/>
        </a:xfrm>
      </p:grpSpPr>
      <p:sp>
        <p:nvSpPr>
          <p:cNvPr id="279" name="Google Shape;279;p36"/>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b="0" i="0" sz="1200" u="none" cap="none" strike="noStrike">
                <a:solidFill>
                  <a:srgbClr val="232F3E"/>
                </a:solidFill>
                <a:latin typeface="Play"/>
                <a:ea typeface="Play"/>
                <a:cs typeface="Play"/>
                <a:sym typeface="Play"/>
              </a:defRPr>
            </a:lvl1pPr>
            <a:lvl2pPr indent="0" lvl="1" marL="0" algn="r">
              <a:spcBef>
                <a:spcPts val="0"/>
              </a:spcBef>
              <a:buNone/>
              <a:defRPr b="0" i="0" sz="1200" u="none" cap="none" strike="noStrike">
                <a:solidFill>
                  <a:srgbClr val="232F3E"/>
                </a:solidFill>
                <a:latin typeface="Play"/>
                <a:ea typeface="Play"/>
                <a:cs typeface="Play"/>
                <a:sym typeface="Play"/>
              </a:defRPr>
            </a:lvl2pPr>
            <a:lvl3pPr indent="0" lvl="2" marL="0" algn="r">
              <a:spcBef>
                <a:spcPts val="0"/>
              </a:spcBef>
              <a:buNone/>
              <a:defRPr b="0" i="0" sz="1200" u="none" cap="none" strike="noStrike">
                <a:solidFill>
                  <a:srgbClr val="232F3E"/>
                </a:solidFill>
                <a:latin typeface="Play"/>
                <a:ea typeface="Play"/>
                <a:cs typeface="Play"/>
                <a:sym typeface="Play"/>
              </a:defRPr>
            </a:lvl3pPr>
            <a:lvl4pPr indent="0" lvl="3" marL="0" algn="r">
              <a:spcBef>
                <a:spcPts val="0"/>
              </a:spcBef>
              <a:buNone/>
              <a:defRPr b="0" i="0" sz="1200" u="none" cap="none" strike="noStrike">
                <a:solidFill>
                  <a:srgbClr val="232F3E"/>
                </a:solidFill>
                <a:latin typeface="Play"/>
                <a:ea typeface="Play"/>
                <a:cs typeface="Play"/>
                <a:sym typeface="Play"/>
              </a:defRPr>
            </a:lvl4pPr>
            <a:lvl5pPr indent="0" lvl="4" marL="0" algn="r">
              <a:spcBef>
                <a:spcPts val="0"/>
              </a:spcBef>
              <a:buNone/>
              <a:defRPr b="0" i="0" sz="1200" u="none" cap="none" strike="noStrike">
                <a:solidFill>
                  <a:srgbClr val="232F3E"/>
                </a:solidFill>
                <a:latin typeface="Play"/>
                <a:ea typeface="Play"/>
                <a:cs typeface="Play"/>
                <a:sym typeface="Play"/>
              </a:defRPr>
            </a:lvl5pPr>
            <a:lvl6pPr indent="0" lvl="5" marL="0" algn="r">
              <a:spcBef>
                <a:spcPts val="0"/>
              </a:spcBef>
              <a:buNone/>
              <a:defRPr b="0" i="0" sz="1200" u="none" cap="none" strike="noStrike">
                <a:solidFill>
                  <a:srgbClr val="232F3E"/>
                </a:solidFill>
                <a:latin typeface="Play"/>
                <a:ea typeface="Play"/>
                <a:cs typeface="Play"/>
                <a:sym typeface="Play"/>
              </a:defRPr>
            </a:lvl6pPr>
            <a:lvl7pPr indent="0" lvl="6" marL="0" algn="r">
              <a:spcBef>
                <a:spcPts val="0"/>
              </a:spcBef>
              <a:buNone/>
              <a:defRPr b="0" i="0" sz="1200" u="none" cap="none" strike="noStrike">
                <a:solidFill>
                  <a:srgbClr val="232F3E"/>
                </a:solidFill>
                <a:latin typeface="Play"/>
                <a:ea typeface="Play"/>
                <a:cs typeface="Play"/>
                <a:sym typeface="Play"/>
              </a:defRPr>
            </a:lvl7pPr>
            <a:lvl8pPr indent="0" lvl="7" marL="0" algn="r">
              <a:spcBef>
                <a:spcPts val="0"/>
              </a:spcBef>
              <a:buNone/>
              <a:defRPr b="0" i="0" sz="1200" u="none" cap="none" strike="noStrike">
                <a:solidFill>
                  <a:srgbClr val="232F3E"/>
                </a:solidFill>
                <a:latin typeface="Play"/>
                <a:ea typeface="Play"/>
                <a:cs typeface="Play"/>
                <a:sym typeface="Play"/>
              </a:defRPr>
            </a:lvl8pPr>
            <a:lvl9pPr indent="0" lvl="8" marL="0" algn="r">
              <a:spcBef>
                <a:spcPts val="0"/>
              </a:spcBef>
              <a:buNone/>
              <a:defRPr b="0" i="0" sz="1200" u="none" cap="none" strike="noStrike">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280" name="Google Shape;280;p36"/>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281" name="Google Shape;281;p36"/>
          <p:cNvPicPr preferRelativeResize="0"/>
          <p:nvPr/>
        </p:nvPicPr>
        <p:blipFill rotWithShape="1">
          <a:blip r:embed="rId2">
            <a:alphaModFix/>
          </a:blip>
          <a:srcRect b="0" l="0" r="0" t="0"/>
          <a:stretch/>
        </p:blipFill>
        <p:spPr>
          <a:xfrm>
            <a:off x="365759" y="1028377"/>
            <a:ext cx="11484864" cy="45720"/>
          </a:xfrm>
          <a:prstGeom prst="rect">
            <a:avLst/>
          </a:prstGeom>
          <a:noFill/>
          <a:ln>
            <a:noFill/>
          </a:ln>
        </p:spPr>
      </p:pic>
      <p:sp>
        <p:nvSpPr>
          <p:cNvPr id="282" name="Google Shape;282;p36"/>
          <p:cNvSpPr/>
          <p:nvPr>
            <p:ph idx="2" type="pic"/>
          </p:nvPr>
        </p:nvSpPr>
        <p:spPr>
          <a:xfrm>
            <a:off x="365760" y="1238846"/>
            <a:ext cx="1554480" cy="1554480"/>
          </a:xfrm>
          <a:prstGeom prst="rect">
            <a:avLst/>
          </a:prstGeom>
          <a:noFill/>
          <a:ln>
            <a:noFill/>
          </a:ln>
        </p:spPr>
      </p:sp>
      <p:sp>
        <p:nvSpPr>
          <p:cNvPr id="283" name="Google Shape;283;p36"/>
          <p:cNvSpPr txBox="1"/>
          <p:nvPr>
            <p:ph idx="1" type="body"/>
          </p:nvPr>
        </p:nvSpPr>
        <p:spPr>
          <a:xfrm>
            <a:off x="2045044" y="1147406"/>
            <a:ext cx="3941806" cy="1737360"/>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rgbClr val="232F3E"/>
              </a:buClr>
              <a:buSzPts val="2400"/>
              <a:buNone/>
              <a:defRPr sz="2400">
                <a:solidFill>
                  <a:srgbClr val="232F3E"/>
                </a:solidFill>
              </a:defRPr>
            </a:lvl1pPr>
            <a:lvl2pPr indent="-228600" lvl="1" marL="914400" algn="l">
              <a:lnSpc>
                <a:spcPct val="100000"/>
              </a:lnSpc>
              <a:spcBef>
                <a:spcPts val="300"/>
              </a:spcBef>
              <a:spcAft>
                <a:spcPts val="0"/>
              </a:spcAft>
              <a:buClr>
                <a:srgbClr val="232F3E"/>
              </a:buClr>
              <a:buSzPts val="2000"/>
              <a:buNone/>
              <a:defRPr sz="2000">
                <a:solidFill>
                  <a:srgbClr val="232F3E"/>
                </a:solidFill>
              </a:defRPr>
            </a:lvl2pPr>
            <a:lvl3pPr indent="-228600" lvl="2" marL="1371600" algn="l">
              <a:lnSpc>
                <a:spcPct val="100000"/>
              </a:lnSpc>
              <a:spcBef>
                <a:spcPts val="600"/>
              </a:spcBef>
              <a:spcAft>
                <a:spcPts val="0"/>
              </a:spcAft>
              <a:buClr>
                <a:schemeClr val="dk2"/>
              </a:buClr>
              <a:buSzPts val="2000"/>
              <a:buNone/>
              <a:defRPr sz="2000">
                <a:solidFill>
                  <a:schemeClr val="dk2"/>
                </a:solidFill>
              </a:defRPr>
            </a:lvl3pPr>
            <a:lvl4pPr indent="-342900" lvl="3" marL="1828800" algn="l">
              <a:lnSpc>
                <a:spcPct val="100000"/>
              </a:lnSpc>
              <a:spcBef>
                <a:spcPts val="600"/>
              </a:spcBef>
              <a:spcAft>
                <a:spcPts val="0"/>
              </a:spcAft>
              <a:buClr>
                <a:schemeClr val="dk2"/>
              </a:buClr>
              <a:buSzPts val="1800"/>
              <a:buChar char="•"/>
              <a:defRPr sz="1800">
                <a:solidFill>
                  <a:schemeClr val="dk2"/>
                </a:solidFill>
              </a:defRPr>
            </a:lvl4pPr>
            <a:lvl5pPr indent="-342900" lvl="4" marL="2286000" algn="l">
              <a:lnSpc>
                <a:spcPct val="100000"/>
              </a:lnSpc>
              <a:spcBef>
                <a:spcPts val="600"/>
              </a:spcBef>
              <a:spcAft>
                <a:spcPts val="0"/>
              </a:spcAft>
              <a:buClr>
                <a:schemeClr val="dk2"/>
              </a:buClr>
              <a:buSzPts val="1800"/>
              <a:buChar char="•"/>
              <a:defRPr sz="1800">
                <a:solidFill>
                  <a:schemeClr val="dk2"/>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84" name="Google Shape;284;p36"/>
          <p:cNvSpPr/>
          <p:nvPr>
            <p:ph idx="3" type="pic"/>
          </p:nvPr>
        </p:nvSpPr>
        <p:spPr>
          <a:xfrm>
            <a:off x="365760" y="3008944"/>
            <a:ext cx="1554480" cy="1554480"/>
          </a:xfrm>
          <a:prstGeom prst="rect">
            <a:avLst/>
          </a:prstGeom>
          <a:noFill/>
          <a:ln>
            <a:noFill/>
          </a:ln>
        </p:spPr>
      </p:sp>
      <p:sp>
        <p:nvSpPr>
          <p:cNvPr id="285" name="Google Shape;285;p36"/>
          <p:cNvSpPr txBox="1"/>
          <p:nvPr>
            <p:ph idx="4" type="body"/>
          </p:nvPr>
        </p:nvSpPr>
        <p:spPr>
          <a:xfrm>
            <a:off x="2045044" y="2917504"/>
            <a:ext cx="3941806" cy="1737360"/>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rgbClr val="232F3E"/>
              </a:buClr>
              <a:buSzPts val="2400"/>
              <a:buNone/>
              <a:defRPr sz="2400">
                <a:solidFill>
                  <a:srgbClr val="232F3E"/>
                </a:solidFill>
              </a:defRPr>
            </a:lvl1pPr>
            <a:lvl2pPr indent="-228600" lvl="1" marL="914400" algn="l">
              <a:lnSpc>
                <a:spcPct val="100000"/>
              </a:lnSpc>
              <a:spcBef>
                <a:spcPts val="300"/>
              </a:spcBef>
              <a:spcAft>
                <a:spcPts val="0"/>
              </a:spcAft>
              <a:buClr>
                <a:srgbClr val="232F3E"/>
              </a:buClr>
              <a:buSzPts val="2000"/>
              <a:buNone/>
              <a:defRPr sz="2000">
                <a:solidFill>
                  <a:srgbClr val="232F3E"/>
                </a:solidFill>
              </a:defRPr>
            </a:lvl2pPr>
            <a:lvl3pPr indent="-228600" lvl="2" marL="1371600" algn="l">
              <a:lnSpc>
                <a:spcPct val="100000"/>
              </a:lnSpc>
              <a:spcBef>
                <a:spcPts val="600"/>
              </a:spcBef>
              <a:spcAft>
                <a:spcPts val="0"/>
              </a:spcAft>
              <a:buClr>
                <a:schemeClr val="dk2"/>
              </a:buClr>
              <a:buSzPts val="2000"/>
              <a:buNone/>
              <a:defRPr sz="2000">
                <a:solidFill>
                  <a:schemeClr val="dk2"/>
                </a:solidFill>
              </a:defRPr>
            </a:lvl3pPr>
            <a:lvl4pPr indent="-342900" lvl="3" marL="1828800" algn="l">
              <a:lnSpc>
                <a:spcPct val="100000"/>
              </a:lnSpc>
              <a:spcBef>
                <a:spcPts val="600"/>
              </a:spcBef>
              <a:spcAft>
                <a:spcPts val="0"/>
              </a:spcAft>
              <a:buClr>
                <a:schemeClr val="dk2"/>
              </a:buClr>
              <a:buSzPts val="1800"/>
              <a:buChar char="•"/>
              <a:defRPr sz="1800">
                <a:solidFill>
                  <a:schemeClr val="dk2"/>
                </a:solidFill>
              </a:defRPr>
            </a:lvl4pPr>
            <a:lvl5pPr indent="-342900" lvl="4" marL="2286000" algn="l">
              <a:lnSpc>
                <a:spcPct val="100000"/>
              </a:lnSpc>
              <a:spcBef>
                <a:spcPts val="600"/>
              </a:spcBef>
              <a:spcAft>
                <a:spcPts val="0"/>
              </a:spcAft>
              <a:buClr>
                <a:schemeClr val="dk2"/>
              </a:buClr>
              <a:buSzPts val="1800"/>
              <a:buChar char="•"/>
              <a:defRPr sz="1800">
                <a:solidFill>
                  <a:schemeClr val="dk2"/>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86" name="Google Shape;286;p36"/>
          <p:cNvSpPr/>
          <p:nvPr>
            <p:ph idx="5" type="pic"/>
          </p:nvPr>
        </p:nvSpPr>
        <p:spPr>
          <a:xfrm>
            <a:off x="365760" y="4776114"/>
            <a:ext cx="1554480" cy="1554480"/>
          </a:xfrm>
          <a:prstGeom prst="rect">
            <a:avLst/>
          </a:prstGeom>
          <a:noFill/>
          <a:ln>
            <a:noFill/>
          </a:ln>
        </p:spPr>
      </p:sp>
      <p:sp>
        <p:nvSpPr>
          <p:cNvPr id="287" name="Google Shape;287;p36"/>
          <p:cNvSpPr txBox="1"/>
          <p:nvPr>
            <p:ph idx="6" type="body"/>
          </p:nvPr>
        </p:nvSpPr>
        <p:spPr>
          <a:xfrm>
            <a:off x="2045044" y="4684674"/>
            <a:ext cx="3941806" cy="1737360"/>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rgbClr val="232F3E"/>
              </a:buClr>
              <a:buSzPts val="2400"/>
              <a:buNone/>
              <a:defRPr sz="2400">
                <a:solidFill>
                  <a:srgbClr val="232F3E"/>
                </a:solidFill>
              </a:defRPr>
            </a:lvl1pPr>
            <a:lvl2pPr indent="-228600" lvl="1" marL="914400" algn="l">
              <a:lnSpc>
                <a:spcPct val="100000"/>
              </a:lnSpc>
              <a:spcBef>
                <a:spcPts val="300"/>
              </a:spcBef>
              <a:spcAft>
                <a:spcPts val="0"/>
              </a:spcAft>
              <a:buClr>
                <a:srgbClr val="232F3E"/>
              </a:buClr>
              <a:buSzPts val="2000"/>
              <a:buNone/>
              <a:defRPr sz="2000">
                <a:solidFill>
                  <a:srgbClr val="232F3E"/>
                </a:solidFill>
              </a:defRPr>
            </a:lvl2pPr>
            <a:lvl3pPr indent="-228600" lvl="2" marL="1371600" algn="l">
              <a:lnSpc>
                <a:spcPct val="100000"/>
              </a:lnSpc>
              <a:spcBef>
                <a:spcPts val="600"/>
              </a:spcBef>
              <a:spcAft>
                <a:spcPts val="0"/>
              </a:spcAft>
              <a:buClr>
                <a:schemeClr val="dk2"/>
              </a:buClr>
              <a:buSzPts val="2000"/>
              <a:buNone/>
              <a:defRPr sz="2000">
                <a:solidFill>
                  <a:schemeClr val="dk2"/>
                </a:solidFill>
              </a:defRPr>
            </a:lvl3pPr>
            <a:lvl4pPr indent="-342900" lvl="3" marL="1828800" algn="l">
              <a:lnSpc>
                <a:spcPct val="100000"/>
              </a:lnSpc>
              <a:spcBef>
                <a:spcPts val="600"/>
              </a:spcBef>
              <a:spcAft>
                <a:spcPts val="0"/>
              </a:spcAft>
              <a:buClr>
                <a:schemeClr val="dk2"/>
              </a:buClr>
              <a:buSzPts val="1800"/>
              <a:buChar char="•"/>
              <a:defRPr sz="1800">
                <a:solidFill>
                  <a:schemeClr val="dk2"/>
                </a:solidFill>
              </a:defRPr>
            </a:lvl4pPr>
            <a:lvl5pPr indent="-342900" lvl="4" marL="2286000" algn="l">
              <a:lnSpc>
                <a:spcPct val="100000"/>
              </a:lnSpc>
              <a:spcBef>
                <a:spcPts val="600"/>
              </a:spcBef>
              <a:spcAft>
                <a:spcPts val="0"/>
              </a:spcAft>
              <a:buClr>
                <a:schemeClr val="dk2"/>
              </a:buClr>
              <a:buSzPts val="1800"/>
              <a:buChar char="•"/>
              <a:defRPr sz="1800">
                <a:solidFill>
                  <a:schemeClr val="dk2"/>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88" name="Google Shape;288;p36"/>
          <p:cNvSpPr/>
          <p:nvPr>
            <p:ph idx="7" type="pic"/>
          </p:nvPr>
        </p:nvSpPr>
        <p:spPr>
          <a:xfrm>
            <a:off x="6205152" y="1238846"/>
            <a:ext cx="1554480" cy="1554480"/>
          </a:xfrm>
          <a:prstGeom prst="rect">
            <a:avLst/>
          </a:prstGeom>
          <a:noFill/>
          <a:ln>
            <a:noFill/>
          </a:ln>
        </p:spPr>
      </p:sp>
      <p:sp>
        <p:nvSpPr>
          <p:cNvPr id="289" name="Google Shape;289;p36"/>
          <p:cNvSpPr txBox="1"/>
          <p:nvPr>
            <p:ph idx="8" type="body"/>
          </p:nvPr>
        </p:nvSpPr>
        <p:spPr>
          <a:xfrm>
            <a:off x="7884436" y="1147406"/>
            <a:ext cx="3941806" cy="1737360"/>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rgbClr val="232F3E"/>
              </a:buClr>
              <a:buSzPts val="2400"/>
              <a:buNone/>
              <a:defRPr sz="2400">
                <a:solidFill>
                  <a:srgbClr val="232F3E"/>
                </a:solidFill>
              </a:defRPr>
            </a:lvl1pPr>
            <a:lvl2pPr indent="-228600" lvl="1" marL="914400" algn="l">
              <a:lnSpc>
                <a:spcPct val="100000"/>
              </a:lnSpc>
              <a:spcBef>
                <a:spcPts val="300"/>
              </a:spcBef>
              <a:spcAft>
                <a:spcPts val="0"/>
              </a:spcAft>
              <a:buClr>
                <a:srgbClr val="232F3E"/>
              </a:buClr>
              <a:buSzPts val="2000"/>
              <a:buNone/>
              <a:defRPr sz="2000">
                <a:solidFill>
                  <a:srgbClr val="232F3E"/>
                </a:solidFill>
              </a:defRPr>
            </a:lvl2pPr>
            <a:lvl3pPr indent="-228600" lvl="2" marL="1371600" algn="l">
              <a:lnSpc>
                <a:spcPct val="100000"/>
              </a:lnSpc>
              <a:spcBef>
                <a:spcPts val="600"/>
              </a:spcBef>
              <a:spcAft>
                <a:spcPts val="0"/>
              </a:spcAft>
              <a:buClr>
                <a:schemeClr val="dk2"/>
              </a:buClr>
              <a:buSzPts val="2000"/>
              <a:buNone/>
              <a:defRPr sz="2000">
                <a:solidFill>
                  <a:schemeClr val="dk2"/>
                </a:solidFill>
              </a:defRPr>
            </a:lvl3pPr>
            <a:lvl4pPr indent="-342900" lvl="3" marL="1828800" algn="l">
              <a:lnSpc>
                <a:spcPct val="100000"/>
              </a:lnSpc>
              <a:spcBef>
                <a:spcPts val="600"/>
              </a:spcBef>
              <a:spcAft>
                <a:spcPts val="0"/>
              </a:spcAft>
              <a:buClr>
                <a:schemeClr val="dk2"/>
              </a:buClr>
              <a:buSzPts val="1800"/>
              <a:buChar char="•"/>
              <a:defRPr sz="1800">
                <a:solidFill>
                  <a:schemeClr val="dk2"/>
                </a:solidFill>
              </a:defRPr>
            </a:lvl4pPr>
            <a:lvl5pPr indent="-342900" lvl="4" marL="2286000" algn="l">
              <a:lnSpc>
                <a:spcPct val="100000"/>
              </a:lnSpc>
              <a:spcBef>
                <a:spcPts val="600"/>
              </a:spcBef>
              <a:spcAft>
                <a:spcPts val="0"/>
              </a:spcAft>
              <a:buClr>
                <a:schemeClr val="dk2"/>
              </a:buClr>
              <a:buSzPts val="1800"/>
              <a:buChar char="•"/>
              <a:defRPr sz="1800">
                <a:solidFill>
                  <a:schemeClr val="dk2"/>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0" name="Google Shape;290;p36"/>
          <p:cNvSpPr/>
          <p:nvPr>
            <p:ph idx="9" type="pic"/>
          </p:nvPr>
        </p:nvSpPr>
        <p:spPr>
          <a:xfrm>
            <a:off x="6205152" y="3008944"/>
            <a:ext cx="1554480" cy="1554480"/>
          </a:xfrm>
          <a:prstGeom prst="rect">
            <a:avLst/>
          </a:prstGeom>
          <a:noFill/>
          <a:ln>
            <a:noFill/>
          </a:ln>
        </p:spPr>
      </p:sp>
      <p:sp>
        <p:nvSpPr>
          <p:cNvPr id="291" name="Google Shape;291;p36"/>
          <p:cNvSpPr txBox="1"/>
          <p:nvPr>
            <p:ph idx="13" type="body"/>
          </p:nvPr>
        </p:nvSpPr>
        <p:spPr>
          <a:xfrm>
            <a:off x="7884436" y="2917504"/>
            <a:ext cx="3941806" cy="1737360"/>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rgbClr val="232F3E"/>
              </a:buClr>
              <a:buSzPts val="2400"/>
              <a:buNone/>
              <a:defRPr sz="2400">
                <a:solidFill>
                  <a:srgbClr val="232F3E"/>
                </a:solidFill>
              </a:defRPr>
            </a:lvl1pPr>
            <a:lvl2pPr indent="-228600" lvl="1" marL="914400" algn="l">
              <a:lnSpc>
                <a:spcPct val="100000"/>
              </a:lnSpc>
              <a:spcBef>
                <a:spcPts val="300"/>
              </a:spcBef>
              <a:spcAft>
                <a:spcPts val="0"/>
              </a:spcAft>
              <a:buClr>
                <a:srgbClr val="232F3E"/>
              </a:buClr>
              <a:buSzPts val="2000"/>
              <a:buNone/>
              <a:defRPr sz="2000">
                <a:solidFill>
                  <a:srgbClr val="232F3E"/>
                </a:solidFill>
              </a:defRPr>
            </a:lvl2pPr>
            <a:lvl3pPr indent="-228600" lvl="2" marL="1371600" algn="l">
              <a:lnSpc>
                <a:spcPct val="100000"/>
              </a:lnSpc>
              <a:spcBef>
                <a:spcPts val="600"/>
              </a:spcBef>
              <a:spcAft>
                <a:spcPts val="0"/>
              </a:spcAft>
              <a:buClr>
                <a:schemeClr val="dk2"/>
              </a:buClr>
              <a:buSzPts val="2000"/>
              <a:buNone/>
              <a:defRPr sz="2000">
                <a:solidFill>
                  <a:schemeClr val="dk2"/>
                </a:solidFill>
              </a:defRPr>
            </a:lvl3pPr>
            <a:lvl4pPr indent="-342900" lvl="3" marL="1828800" algn="l">
              <a:lnSpc>
                <a:spcPct val="100000"/>
              </a:lnSpc>
              <a:spcBef>
                <a:spcPts val="600"/>
              </a:spcBef>
              <a:spcAft>
                <a:spcPts val="0"/>
              </a:spcAft>
              <a:buClr>
                <a:schemeClr val="dk2"/>
              </a:buClr>
              <a:buSzPts val="1800"/>
              <a:buChar char="•"/>
              <a:defRPr sz="1800">
                <a:solidFill>
                  <a:schemeClr val="dk2"/>
                </a:solidFill>
              </a:defRPr>
            </a:lvl4pPr>
            <a:lvl5pPr indent="-342900" lvl="4" marL="2286000" algn="l">
              <a:lnSpc>
                <a:spcPct val="100000"/>
              </a:lnSpc>
              <a:spcBef>
                <a:spcPts val="600"/>
              </a:spcBef>
              <a:spcAft>
                <a:spcPts val="0"/>
              </a:spcAft>
              <a:buClr>
                <a:schemeClr val="dk2"/>
              </a:buClr>
              <a:buSzPts val="1800"/>
              <a:buChar char="•"/>
              <a:defRPr sz="1800">
                <a:solidFill>
                  <a:schemeClr val="dk2"/>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2" name="Google Shape;292;p36"/>
          <p:cNvSpPr/>
          <p:nvPr>
            <p:ph idx="14" type="pic"/>
          </p:nvPr>
        </p:nvSpPr>
        <p:spPr>
          <a:xfrm>
            <a:off x="6205152" y="4776114"/>
            <a:ext cx="1554480" cy="1554480"/>
          </a:xfrm>
          <a:prstGeom prst="rect">
            <a:avLst/>
          </a:prstGeom>
          <a:noFill/>
          <a:ln>
            <a:noFill/>
          </a:ln>
        </p:spPr>
      </p:sp>
      <p:sp>
        <p:nvSpPr>
          <p:cNvPr id="293" name="Google Shape;293;p36"/>
          <p:cNvSpPr txBox="1"/>
          <p:nvPr>
            <p:ph idx="15" type="body"/>
          </p:nvPr>
        </p:nvSpPr>
        <p:spPr>
          <a:xfrm>
            <a:off x="7884436" y="4684674"/>
            <a:ext cx="3941806" cy="1737360"/>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rgbClr val="232F3E"/>
              </a:buClr>
              <a:buSzPts val="2400"/>
              <a:buNone/>
              <a:defRPr sz="2400">
                <a:solidFill>
                  <a:srgbClr val="232F3E"/>
                </a:solidFill>
              </a:defRPr>
            </a:lvl1pPr>
            <a:lvl2pPr indent="-228600" lvl="1" marL="914400" algn="l">
              <a:lnSpc>
                <a:spcPct val="100000"/>
              </a:lnSpc>
              <a:spcBef>
                <a:spcPts val="300"/>
              </a:spcBef>
              <a:spcAft>
                <a:spcPts val="0"/>
              </a:spcAft>
              <a:buClr>
                <a:srgbClr val="232F3E"/>
              </a:buClr>
              <a:buSzPts val="2000"/>
              <a:buNone/>
              <a:defRPr sz="2000">
                <a:solidFill>
                  <a:srgbClr val="232F3E"/>
                </a:solidFill>
              </a:defRPr>
            </a:lvl2pPr>
            <a:lvl3pPr indent="-228600" lvl="2" marL="1371600" algn="l">
              <a:lnSpc>
                <a:spcPct val="100000"/>
              </a:lnSpc>
              <a:spcBef>
                <a:spcPts val="600"/>
              </a:spcBef>
              <a:spcAft>
                <a:spcPts val="0"/>
              </a:spcAft>
              <a:buClr>
                <a:schemeClr val="dk2"/>
              </a:buClr>
              <a:buSzPts val="2000"/>
              <a:buNone/>
              <a:defRPr sz="2000">
                <a:solidFill>
                  <a:schemeClr val="dk2"/>
                </a:solidFill>
              </a:defRPr>
            </a:lvl3pPr>
            <a:lvl4pPr indent="-342900" lvl="3" marL="1828800" algn="l">
              <a:lnSpc>
                <a:spcPct val="100000"/>
              </a:lnSpc>
              <a:spcBef>
                <a:spcPts val="600"/>
              </a:spcBef>
              <a:spcAft>
                <a:spcPts val="0"/>
              </a:spcAft>
              <a:buClr>
                <a:schemeClr val="dk2"/>
              </a:buClr>
              <a:buSzPts val="1800"/>
              <a:buChar char="•"/>
              <a:defRPr sz="1800">
                <a:solidFill>
                  <a:schemeClr val="dk2"/>
                </a:solidFill>
              </a:defRPr>
            </a:lvl4pPr>
            <a:lvl5pPr indent="-342900" lvl="4" marL="2286000" algn="l">
              <a:lnSpc>
                <a:spcPct val="100000"/>
              </a:lnSpc>
              <a:spcBef>
                <a:spcPts val="600"/>
              </a:spcBef>
              <a:spcAft>
                <a:spcPts val="0"/>
              </a:spcAft>
              <a:buClr>
                <a:schemeClr val="dk2"/>
              </a:buClr>
              <a:buSzPts val="1800"/>
              <a:buChar char="•"/>
              <a:defRPr sz="1800">
                <a:solidFill>
                  <a:schemeClr val="dk2"/>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4 Content Columns">
  <p:cSld name="Title and 4 Content Columns">
    <p:bg>
      <p:bgPr>
        <a:solidFill>
          <a:schemeClr val="lt1"/>
        </a:solidFill>
      </p:bgPr>
    </p:bg>
    <p:spTree>
      <p:nvGrpSpPr>
        <p:cNvPr id="294" name="Shape 294"/>
        <p:cNvGrpSpPr/>
        <p:nvPr/>
      </p:nvGrpSpPr>
      <p:grpSpPr>
        <a:xfrm>
          <a:off x="0" y="0"/>
          <a:ext cx="0" cy="0"/>
          <a:chOff x="0" y="0"/>
          <a:chExt cx="0" cy="0"/>
        </a:xfrm>
      </p:grpSpPr>
      <p:sp>
        <p:nvSpPr>
          <p:cNvPr id="295" name="Google Shape;295;p37"/>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b="0" i="0" sz="1200" u="none" cap="none" strike="noStrike">
                <a:solidFill>
                  <a:srgbClr val="232F3E"/>
                </a:solidFill>
                <a:latin typeface="Play"/>
                <a:ea typeface="Play"/>
                <a:cs typeface="Play"/>
                <a:sym typeface="Play"/>
              </a:defRPr>
            </a:lvl1pPr>
            <a:lvl2pPr indent="0" lvl="1" marL="0" algn="r">
              <a:spcBef>
                <a:spcPts val="0"/>
              </a:spcBef>
              <a:buNone/>
              <a:defRPr b="0" i="0" sz="1200" u="none" cap="none" strike="noStrike">
                <a:solidFill>
                  <a:srgbClr val="232F3E"/>
                </a:solidFill>
                <a:latin typeface="Play"/>
                <a:ea typeface="Play"/>
                <a:cs typeface="Play"/>
                <a:sym typeface="Play"/>
              </a:defRPr>
            </a:lvl2pPr>
            <a:lvl3pPr indent="0" lvl="2" marL="0" algn="r">
              <a:spcBef>
                <a:spcPts val="0"/>
              </a:spcBef>
              <a:buNone/>
              <a:defRPr b="0" i="0" sz="1200" u="none" cap="none" strike="noStrike">
                <a:solidFill>
                  <a:srgbClr val="232F3E"/>
                </a:solidFill>
                <a:latin typeface="Play"/>
                <a:ea typeface="Play"/>
                <a:cs typeface="Play"/>
                <a:sym typeface="Play"/>
              </a:defRPr>
            </a:lvl3pPr>
            <a:lvl4pPr indent="0" lvl="3" marL="0" algn="r">
              <a:spcBef>
                <a:spcPts val="0"/>
              </a:spcBef>
              <a:buNone/>
              <a:defRPr b="0" i="0" sz="1200" u="none" cap="none" strike="noStrike">
                <a:solidFill>
                  <a:srgbClr val="232F3E"/>
                </a:solidFill>
                <a:latin typeface="Play"/>
                <a:ea typeface="Play"/>
                <a:cs typeface="Play"/>
                <a:sym typeface="Play"/>
              </a:defRPr>
            </a:lvl4pPr>
            <a:lvl5pPr indent="0" lvl="4" marL="0" algn="r">
              <a:spcBef>
                <a:spcPts val="0"/>
              </a:spcBef>
              <a:buNone/>
              <a:defRPr b="0" i="0" sz="1200" u="none" cap="none" strike="noStrike">
                <a:solidFill>
                  <a:srgbClr val="232F3E"/>
                </a:solidFill>
                <a:latin typeface="Play"/>
                <a:ea typeface="Play"/>
                <a:cs typeface="Play"/>
                <a:sym typeface="Play"/>
              </a:defRPr>
            </a:lvl5pPr>
            <a:lvl6pPr indent="0" lvl="5" marL="0" algn="r">
              <a:spcBef>
                <a:spcPts val="0"/>
              </a:spcBef>
              <a:buNone/>
              <a:defRPr b="0" i="0" sz="1200" u="none" cap="none" strike="noStrike">
                <a:solidFill>
                  <a:srgbClr val="232F3E"/>
                </a:solidFill>
                <a:latin typeface="Play"/>
                <a:ea typeface="Play"/>
                <a:cs typeface="Play"/>
                <a:sym typeface="Play"/>
              </a:defRPr>
            </a:lvl6pPr>
            <a:lvl7pPr indent="0" lvl="6" marL="0" algn="r">
              <a:spcBef>
                <a:spcPts val="0"/>
              </a:spcBef>
              <a:buNone/>
              <a:defRPr b="0" i="0" sz="1200" u="none" cap="none" strike="noStrike">
                <a:solidFill>
                  <a:srgbClr val="232F3E"/>
                </a:solidFill>
                <a:latin typeface="Play"/>
                <a:ea typeface="Play"/>
                <a:cs typeface="Play"/>
                <a:sym typeface="Play"/>
              </a:defRPr>
            </a:lvl7pPr>
            <a:lvl8pPr indent="0" lvl="7" marL="0" algn="r">
              <a:spcBef>
                <a:spcPts val="0"/>
              </a:spcBef>
              <a:buNone/>
              <a:defRPr b="0" i="0" sz="1200" u="none" cap="none" strike="noStrike">
                <a:solidFill>
                  <a:srgbClr val="232F3E"/>
                </a:solidFill>
                <a:latin typeface="Play"/>
                <a:ea typeface="Play"/>
                <a:cs typeface="Play"/>
                <a:sym typeface="Play"/>
              </a:defRPr>
            </a:lvl8pPr>
            <a:lvl9pPr indent="0" lvl="8" marL="0" algn="r">
              <a:spcBef>
                <a:spcPts val="0"/>
              </a:spcBef>
              <a:buNone/>
              <a:defRPr b="0" i="0" sz="1200" u="none" cap="none" strike="noStrike">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296" name="Google Shape;296;p37"/>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297" name="Google Shape;297;p37"/>
          <p:cNvPicPr preferRelativeResize="0"/>
          <p:nvPr/>
        </p:nvPicPr>
        <p:blipFill rotWithShape="1">
          <a:blip r:embed="rId2">
            <a:alphaModFix/>
          </a:blip>
          <a:srcRect b="0" l="0" r="0" t="0"/>
          <a:stretch/>
        </p:blipFill>
        <p:spPr>
          <a:xfrm>
            <a:off x="365759" y="1028377"/>
            <a:ext cx="11484864" cy="45720"/>
          </a:xfrm>
          <a:prstGeom prst="rect">
            <a:avLst/>
          </a:prstGeom>
          <a:noFill/>
          <a:ln>
            <a:noFill/>
          </a:ln>
        </p:spPr>
      </p:pic>
      <p:sp>
        <p:nvSpPr>
          <p:cNvPr id="298" name="Google Shape;298;p37"/>
          <p:cNvSpPr txBox="1"/>
          <p:nvPr>
            <p:ph idx="1" type="body"/>
          </p:nvPr>
        </p:nvSpPr>
        <p:spPr>
          <a:xfrm>
            <a:off x="365760" y="1097280"/>
            <a:ext cx="2788920" cy="5330952"/>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0"/>
              </a:spcBef>
              <a:spcAft>
                <a:spcPts val="0"/>
              </a:spcAft>
              <a:buClr>
                <a:srgbClr val="232F3E"/>
              </a:buClr>
              <a:buSzPts val="2400"/>
              <a:buChar char="•"/>
              <a:defRPr sz="2400">
                <a:solidFill>
                  <a:srgbClr val="232F3E"/>
                </a:solidFill>
              </a:defRPr>
            </a:lvl1pPr>
            <a:lvl2pPr indent="-355600" lvl="1" marL="914400" algn="l">
              <a:lnSpc>
                <a:spcPct val="100000"/>
              </a:lnSpc>
              <a:spcBef>
                <a:spcPts val="600"/>
              </a:spcBef>
              <a:spcAft>
                <a:spcPts val="0"/>
              </a:spcAft>
              <a:buClr>
                <a:srgbClr val="232F3E"/>
              </a:buClr>
              <a:buSzPts val="2000"/>
              <a:buChar char="•"/>
              <a:defRPr sz="2000">
                <a:solidFill>
                  <a:srgbClr val="232F3E"/>
                </a:solidFill>
              </a:defRPr>
            </a:lvl2pPr>
            <a:lvl3pPr indent="-342900" lvl="2" marL="1371600" algn="l">
              <a:lnSpc>
                <a:spcPct val="100000"/>
              </a:lnSpc>
              <a:spcBef>
                <a:spcPts val="600"/>
              </a:spcBef>
              <a:spcAft>
                <a:spcPts val="0"/>
              </a:spcAft>
              <a:buClr>
                <a:srgbClr val="232F3E"/>
              </a:buClr>
              <a:buSzPts val="1800"/>
              <a:buChar char="•"/>
              <a:defRPr sz="1800">
                <a:solidFill>
                  <a:srgbClr val="232F3E"/>
                </a:solidFill>
              </a:defRPr>
            </a:lvl3pPr>
            <a:lvl4pPr indent="-330200" lvl="3" marL="1828800" algn="l">
              <a:lnSpc>
                <a:spcPct val="100000"/>
              </a:lnSpc>
              <a:spcBef>
                <a:spcPts val="600"/>
              </a:spcBef>
              <a:spcAft>
                <a:spcPts val="0"/>
              </a:spcAft>
              <a:buClr>
                <a:srgbClr val="232F3E"/>
              </a:buClr>
              <a:buSzPts val="1600"/>
              <a:buChar char="•"/>
              <a:defRPr sz="1600">
                <a:solidFill>
                  <a:srgbClr val="232F3E"/>
                </a:solidFill>
              </a:defRPr>
            </a:lvl4pPr>
            <a:lvl5pPr indent="-330200" lvl="4" marL="2286000" algn="l">
              <a:lnSpc>
                <a:spcPct val="100000"/>
              </a:lnSpc>
              <a:spcBef>
                <a:spcPts val="600"/>
              </a:spcBef>
              <a:spcAft>
                <a:spcPts val="0"/>
              </a:spcAft>
              <a:buClr>
                <a:srgbClr val="232F3E"/>
              </a:buClr>
              <a:buSzPts val="1600"/>
              <a:buChar char="•"/>
              <a:defRPr sz="1600">
                <a:solidFill>
                  <a:srgbClr val="232F3E"/>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9" name="Google Shape;299;p37"/>
          <p:cNvSpPr txBox="1"/>
          <p:nvPr>
            <p:ph idx="2" type="body"/>
          </p:nvPr>
        </p:nvSpPr>
        <p:spPr>
          <a:xfrm>
            <a:off x="3258312" y="1097280"/>
            <a:ext cx="2788920" cy="5330952"/>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0"/>
              </a:spcBef>
              <a:spcAft>
                <a:spcPts val="0"/>
              </a:spcAft>
              <a:buClr>
                <a:srgbClr val="232F3E"/>
              </a:buClr>
              <a:buSzPts val="2400"/>
              <a:buChar char="•"/>
              <a:defRPr sz="2400">
                <a:solidFill>
                  <a:srgbClr val="232F3E"/>
                </a:solidFill>
              </a:defRPr>
            </a:lvl1pPr>
            <a:lvl2pPr indent="-355600" lvl="1" marL="914400" algn="l">
              <a:lnSpc>
                <a:spcPct val="100000"/>
              </a:lnSpc>
              <a:spcBef>
                <a:spcPts val="600"/>
              </a:spcBef>
              <a:spcAft>
                <a:spcPts val="0"/>
              </a:spcAft>
              <a:buClr>
                <a:srgbClr val="232F3E"/>
              </a:buClr>
              <a:buSzPts val="2000"/>
              <a:buChar char="•"/>
              <a:defRPr sz="2000">
                <a:solidFill>
                  <a:srgbClr val="232F3E"/>
                </a:solidFill>
              </a:defRPr>
            </a:lvl2pPr>
            <a:lvl3pPr indent="-342900" lvl="2" marL="1371600" algn="l">
              <a:lnSpc>
                <a:spcPct val="100000"/>
              </a:lnSpc>
              <a:spcBef>
                <a:spcPts val="600"/>
              </a:spcBef>
              <a:spcAft>
                <a:spcPts val="0"/>
              </a:spcAft>
              <a:buClr>
                <a:srgbClr val="232F3E"/>
              </a:buClr>
              <a:buSzPts val="1800"/>
              <a:buChar char="•"/>
              <a:defRPr sz="1800">
                <a:solidFill>
                  <a:srgbClr val="232F3E"/>
                </a:solidFill>
              </a:defRPr>
            </a:lvl3pPr>
            <a:lvl4pPr indent="-330200" lvl="3" marL="1828800" algn="l">
              <a:lnSpc>
                <a:spcPct val="100000"/>
              </a:lnSpc>
              <a:spcBef>
                <a:spcPts val="600"/>
              </a:spcBef>
              <a:spcAft>
                <a:spcPts val="0"/>
              </a:spcAft>
              <a:buClr>
                <a:srgbClr val="232F3E"/>
              </a:buClr>
              <a:buSzPts val="1600"/>
              <a:buChar char="•"/>
              <a:defRPr sz="1600">
                <a:solidFill>
                  <a:srgbClr val="232F3E"/>
                </a:solidFill>
              </a:defRPr>
            </a:lvl4pPr>
            <a:lvl5pPr indent="-330200" lvl="4" marL="2286000" algn="l">
              <a:lnSpc>
                <a:spcPct val="100000"/>
              </a:lnSpc>
              <a:spcBef>
                <a:spcPts val="600"/>
              </a:spcBef>
              <a:spcAft>
                <a:spcPts val="0"/>
              </a:spcAft>
              <a:buClr>
                <a:srgbClr val="232F3E"/>
              </a:buClr>
              <a:buSzPts val="1600"/>
              <a:buChar char="•"/>
              <a:defRPr sz="1600">
                <a:solidFill>
                  <a:srgbClr val="232F3E"/>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0" name="Google Shape;300;p37"/>
          <p:cNvSpPr txBox="1"/>
          <p:nvPr>
            <p:ph idx="3" type="body"/>
          </p:nvPr>
        </p:nvSpPr>
        <p:spPr>
          <a:xfrm>
            <a:off x="6150864" y="1097280"/>
            <a:ext cx="2788920" cy="5330952"/>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0"/>
              </a:spcBef>
              <a:spcAft>
                <a:spcPts val="0"/>
              </a:spcAft>
              <a:buClr>
                <a:srgbClr val="232F3E"/>
              </a:buClr>
              <a:buSzPts val="2400"/>
              <a:buChar char="•"/>
              <a:defRPr sz="2400">
                <a:solidFill>
                  <a:srgbClr val="232F3E"/>
                </a:solidFill>
              </a:defRPr>
            </a:lvl1pPr>
            <a:lvl2pPr indent="-355600" lvl="1" marL="914400" algn="l">
              <a:lnSpc>
                <a:spcPct val="100000"/>
              </a:lnSpc>
              <a:spcBef>
                <a:spcPts val="600"/>
              </a:spcBef>
              <a:spcAft>
                <a:spcPts val="0"/>
              </a:spcAft>
              <a:buClr>
                <a:srgbClr val="232F3E"/>
              </a:buClr>
              <a:buSzPts val="2000"/>
              <a:buChar char="•"/>
              <a:defRPr sz="2000">
                <a:solidFill>
                  <a:srgbClr val="232F3E"/>
                </a:solidFill>
              </a:defRPr>
            </a:lvl2pPr>
            <a:lvl3pPr indent="-342900" lvl="2" marL="1371600" algn="l">
              <a:lnSpc>
                <a:spcPct val="100000"/>
              </a:lnSpc>
              <a:spcBef>
                <a:spcPts val="600"/>
              </a:spcBef>
              <a:spcAft>
                <a:spcPts val="0"/>
              </a:spcAft>
              <a:buClr>
                <a:srgbClr val="232F3E"/>
              </a:buClr>
              <a:buSzPts val="1800"/>
              <a:buChar char="•"/>
              <a:defRPr sz="1800">
                <a:solidFill>
                  <a:srgbClr val="232F3E"/>
                </a:solidFill>
              </a:defRPr>
            </a:lvl3pPr>
            <a:lvl4pPr indent="-330200" lvl="3" marL="1828800" algn="l">
              <a:lnSpc>
                <a:spcPct val="100000"/>
              </a:lnSpc>
              <a:spcBef>
                <a:spcPts val="600"/>
              </a:spcBef>
              <a:spcAft>
                <a:spcPts val="0"/>
              </a:spcAft>
              <a:buClr>
                <a:srgbClr val="232F3E"/>
              </a:buClr>
              <a:buSzPts val="1600"/>
              <a:buChar char="•"/>
              <a:defRPr sz="1600">
                <a:solidFill>
                  <a:srgbClr val="232F3E"/>
                </a:solidFill>
              </a:defRPr>
            </a:lvl4pPr>
            <a:lvl5pPr indent="-330200" lvl="4" marL="2286000" algn="l">
              <a:lnSpc>
                <a:spcPct val="100000"/>
              </a:lnSpc>
              <a:spcBef>
                <a:spcPts val="600"/>
              </a:spcBef>
              <a:spcAft>
                <a:spcPts val="0"/>
              </a:spcAft>
              <a:buClr>
                <a:srgbClr val="232F3E"/>
              </a:buClr>
              <a:buSzPts val="1600"/>
              <a:buChar char="•"/>
              <a:defRPr sz="1600">
                <a:solidFill>
                  <a:srgbClr val="232F3E"/>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 name="Google Shape;301;p37"/>
          <p:cNvSpPr txBox="1"/>
          <p:nvPr>
            <p:ph idx="4" type="body"/>
          </p:nvPr>
        </p:nvSpPr>
        <p:spPr>
          <a:xfrm>
            <a:off x="9043416" y="1097280"/>
            <a:ext cx="2788920" cy="5330952"/>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0"/>
              </a:spcBef>
              <a:spcAft>
                <a:spcPts val="0"/>
              </a:spcAft>
              <a:buClr>
                <a:srgbClr val="232F3E"/>
              </a:buClr>
              <a:buSzPts val="2400"/>
              <a:buChar char="•"/>
              <a:defRPr sz="2400">
                <a:solidFill>
                  <a:srgbClr val="232F3E"/>
                </a:solidFill>
              </a:defRPr>
            </a:lvl1pPr>
            <a:lvl2pPr indent="-355600" lvl="1" marL="914400" algn="l">
              <a:lnSpc>
                <a:spcPct val="100000"/>
              </a:lnSpc>
              <a:spcBef>
                <a:spcPts val="600"/>
              </a:spcBef>
              <a:spcAft>
                <a:spcPts val="0"/>
              </a:spcAft>
              <a:buClr>
                <a:srgbClr val="232F3E"/>
              </a:buClr>
              <a:buSzPts val="2000"/>
              <a:buChar char="•"/>
              <a:defRPr sz="2000">
                <a:solidFill>
                  <a:srgbClr val="232F3E"/>
                </a:solidFill>
              </a:defRPr>
            </a:lvl2pPr>
            <a:lvl3pPr indent="-342900" lvl="2" marL="1371600" algn="l">
              <a:lnSpc>
                <a:spcPct val="100000"/>
              </a:lnSpc>
              <a:spcBef>
                <a:spcPts val="600"/>
              </a:spcBef>
              <a:spcAft>
                <a:spcPts val="0"/>
              </a:spcAft>
              <a:buClr>
                <a:srgbClr val="232F3E"/>
              </a:buClr>
              <a:buSzPts val="1800"/>
              <a:buChar char="•"/>
              <a:defRPr sz="1800">
                <a:solidFill>
                  <a:srgbClr val="232F3E"/>
                </a:solidFill>
              </a:defRPr>
            </a:lvl3pPr>
            <a:lvl4pPr indent="-330200" lvl="3" marL="1828800" algn="l">
              <a:lnSpc>
                <a:spcPct val="100000"/>
              </a:lnSpc>
              <a:spcBef>
                <a:spcPts val="600"/>
              </a:spcBef>
              <a:spcAft>
                <a:spcPts val="0"/>
              </a:spcAft>
              <a:buClr>
                <a:srgbClr val="232F3E"/>
              </a:buClr>
              <a:buSzPts val="1600"/>
              <a:buChar char="•"/>
              <a:defRPr sz="1600">
                <a:solidFill>
                  <a:srgbClr val="232F3E"/>
                </a:solidFill>
              </a:defRPr>
            </a:lvl4pPr>
            <a:lvl5pPr indent="-330200" lvl="4" marL="2286000" algn="l">
              <a:lnSpc>
                <a:spcPct val="100000"/>
              </a:lnSpc>
              <a:spcBef>
                <a:spcPts val="600"/>
              </a:spcBef>
              <a:spcAft>
                <a:spcPts val="0"/>
              </a:spcAft>
              <a:buClr>
                <a:srgbClr val="232F3E"/>
              </a:buClr>
              <a:buSzPts val="1600"/>
              <a:buChar char="•"/>
              <a:defRPr sz="1600">
                <a:solidFill>
                  <a:srgbClr val="232F3E"/>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Header, 4 Lg Pics, and 4 Text Columns">
  <p:cSld name="Title, Header, 4 Lg Pics, and 4 Text Columns">
    <p:bg>
      <p:bgPr>
        <a:solidFill>
          <a:schemeClr val="lt1"/>
        </a:solidFill>
      </p:bgPr>
    </p:bg>
    <p:spTree>
      <p:nvGrpSpPr>
        <p:cNvPr id="302" name="Shape 302"/>
        <p:cNvGrpSpPr/>
        <p:nvPr/>
      </p:nvGrpSpPr>
      <p:grpSpPr>
        <a:xfrm>
          <a:off x="0" y="0"/>
          <a:ext cx="0" cy="0"/>
          <a:chOff x="0" y="0"/>
          <a:chExt cx="0" cy="0"/>
        </a:xfrm>
      </p:grpSpPr>
      <p:sp>
        <p:nvSpPr>
          <p:cNvPr id="303" name="Google Shape;303;p38"/>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b="0" i="0" sz="1200" u="none" cap="none" strike="noStrike">
                <a:solidFill>
                  <a:srgbClr val="232F3E"/>
                </a:solidFill>
                <a:latin typeface="Play"/>
                <a:ea typeface="Play"/>
                <a:cs typeface="Play"/>
                <a:sym typeface="Play"/>
              </a:defRPr>
            </a:lvl1pPr>
            <a:lvl2pPr indent="0" lvl="1" marL="0" algn="r">
              <a:spcBef>
                <a:spcPts val="0"/>
              </a:spcBef>
              <a:buNone/>
              <a:defRPr b="0" i="0" sz="1200" u="none" cap="none" strike="noStrike">
                <a:solidFill>
                  <a:srgbClr val="232F3E"/>
                </a:solidFill>
                <a:latin typeface="Play"/>
                <a:ea typeface="Play"/>
                <a:cs typeface="Play"/>
                <a:sym typeface="Play"/>
              </a:defRPr>
            </a:lvl2pPr>
            <a:lvl3pPr indent="0" lvl="2" marL="0" algn="r">
              <a:spcBef>
                <a:spcPts val="0"/>
              </a:spcBef>
              <a:buNone/>
              <a:defRPr b="0" i="0" sz="1200" u="none" cap="none" strike="noStrike">
                <a:solidFill>
                  <a:srgbClr val="232F3E"/>
                </a:solidFill>
                <a:latin typeface="Play"/>
                <a:ea typeface="Play"/>
                <a:cs typeface="Play"/>
                <a:sym typeface="Play"/>
              </a:defRPr>
            </a:lvl3pPr>
            <a:lvl4pPr indent="0" lvl="3" marL="0" algn="r">
              <a:spcBef>
                <a:spcPts val="0"/>
              </a:spcBef>
              <a:buNone/>
              <a:defRPr b="0" i="0" sz="1200" u="none" cap="none" strike="noStrike">
                <a:solidFill>
                  <a:srgbClr val="232F3E"/>
                </a:solidFill>
                <a:latin typeface="Play"/>
                <a:ea typeface="Play"/>
                <a:cs typeface="Play"/>
                <a:sym typeface="Play"/>
              </a:defRPr>
            </a:lvl4pPr>
            <a:lvl5pPr indent="0" lvl="4" marL="0" algn="r">
              <a:spcBef>
                <a:spcPts val="0"/>
              </a:spcBef>
              <a:buNone/>
              <a:defRPr b="0" i="0" sz="1200" u="none" cap="none" strike="noStrike">
                <a:solidFill>
                  <a:srgbClr val="232F3E"/>
                </a:solidFill>
                <a:latin typeface="Play"/>
                <a:ea typeface="Play"/>
                <a:cs typeface="Play"/>
                <a:sym typeface="Play"/>
              </a:defRPr>
            </a:lvl5pPr>
            <a:lvl6pPr indent="0" lvl="5" marL="0" algn="r">
              <a:spcBef>
                <a:spcPts val="0"/>
              </a:spcBef>
              <a:buNone/>
              <a:defRPr b="0" i="0" sz="1200" u="none" cap="none" strike="noStrike">
                <a:solidFill>
                  <a:srgbClr val="232F3E"/>
                </a:solidFill>
                <a:latin typeface="Play"/>
                <a:ea typeface="Play"/>
                <a:cs typeface="Play"/>
                <a:sym typeface="Play"/>
              </a:defRPr>
            </a:lvl6pPr>
            <a:lvl7pPr indent="0" lvl="6" marL="0" algn="r">
              <a:spcBef>
                <a:spcPts val="0"/>
              </a:spcBef>
              <a:buNone/>
              <a:defRPr b="0" i="0" sz="1200" u="none" cap="none" strike="noStrike">
                <a:solidFill>
                  <a:srgbClr val="232F3E"/>
                </a:solidFill>
                <a:latin typeface="Play"/>
                <a:ea typeface="Play"/>
                <a:cs typeface="Play"/>
                <a:sym typeface="Play"/>
              </a:defRPr>
            </a:lvl7pPr>
            <a:lvl8pPr indent="0" lvl="7" marL="0" algn="r">
              <a:spcBef>
                <a:spcPts val="0"/>
              </a:spcBef>
              <a:buNone/>
              <a:defRPr b="0" i="0" sz="1200" u="none" cap="none" strike="noStrike">
                <a:solidFill>
                  <a:srgbClr val="232F3E"/>
                </a:solidFill>
                <a:latin typeface="Play"/>
                <a:ea typeface="Play"/>
                <a:cs typeface="Play"/>
                <a:sym typeface="Play"/>
              </a:defRPr>
            </a:lvl8pPr>
            <a:lvl9pPr indent="0" lvl="8" marL="0" algn="r">
              <a:spcBef>
                <a:spcPts val="0"/>
              </a:spcBef>
              <a:buNone/>
              <a:defRPr b="0" i="0" sz="1200" u="none" cap="none" strike="noStrike">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304" name="Google Shape;304;p38"/>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305" name="Google Shape;305;p38"/>
          <p:cNvPicPr preferRelativeResize="0"/>
          <p:nvPr/>
        </p:nvPicPr>
        <p:blipFill rotWithShape="1">
          <a:blip r:embed="rId2">
            <a:alphaModFix/>
          </a:blip>
          <a:srcRect b="0" l="0" r="0" t="0"/>
          <a:stretch/>
        </p:blipFill>
        <p:spPr>
          <a:xfrm>
            <a:off x="365760" y="1037751"/>
            <a:ext cx="11466576" cy="45719"/>
          </a:xfrm>
          <a:prstGeom prst="rect">
            <a:avLst/>
          </a:prstGeom>
          <a:noFill/>
          <a:ln>
            <a:noFill/>
          </a:ln>
        </p:spPr>
      </p:pic>
      <p:sp>
        <p:nvSpPr>
          <p:cNvPr id="306" name="Google Shape;306;p38"/>
          <p:cNvSpPr txBox="1"/>
          <p:nvPr>
            <p:ph idx="1" type="body"/>
          </p:nvPr>
        </p:nvSpPr>
        <p:spPr>
          <a:xfrm>
            <a:off x="365760" y="1046879"/>
            <a:ext cx="11466576" cy="1099688"/>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0"/>
              </a:spcBef>
              <a:spcAft>
                <a:spcPts val="0"/>
              </a:spcAft>
              <a:buClr>
                <a:srgbClr val="232F3E"/>
              </a:buClr>
              <a:buSzPts val="2800"/>
              <a:buNone/>
              <a:defRPr b="0" sz="2800">
                <a:solidFill>
                  <a:srgbClr val="232F3E"/>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000"/>
              <a:buNone/>
              <a:defRPr b="1" sz="2000"/>
            </a:lvl2pPr>
            <a:lvl3pPr indent="-228600" lvl="2" marL="1371600" algn="l">
              <a:lnSpc>
                <a:spcPct val="90000"/>
              </a:lnSpc>
              <a:spcBef>
                <a:spcPts val="1200"/>
              </a:spcBef>
              <a:spcAft>
                <a:spcPts val="0"/>
              </a:spcAft>
              <a:buClr>
                <a:srgbClr val="232F3E"/>
              </a:buClr>
              <a:buSzPts val="1800"/>
              <a:buNone/>
              <a:defRPr b="1" sz="1800"/>
            </a:lvl3pPr>
            <a:lvl4pPr indent="-228600" lvl="3" marL="1828800" algn="l">
              <a:lnSpc>
                <a:spcPct val="90000"/>
              </a:lnSpc>
              <a:spcBef>
                <a:spcPts val="1200"/>
              </a:spcBef>
              <a:spcAft>
                <a:spcPts val="0"/>
              </a:spcAft>
              <a:buClr>
                <a:srgbClr val="232F3E"/>
              </a:buClr>
              <a:buSzPts val="1600"/>
              <a:buNone/>
              <a:defRPr b="1" sz="1600"/>
            </a:lvl4pPr>
            <a:lvl5pPr indent="-228600" lvl="4" marL="2286000" algn="l">
              <a:lnSpc>
                <a:spcPct val="90000"/>
              </a:lnSpc>
              <a:spcBef>
                <a:spcPts val="1200"/>
              </a:spcBef>
              <a:spcAft>
                <a:spcPts val="0"/>
              </a:spcAft>
              <a:buClr>
                <a:srgbClr val="232F3E"/>
              </a:buClr>
              <a:buSzPts val="1600"/>
              <a:buNone/>
              <a:defRPr b="1" sz="1600"/>
            </a:lvl5pPr>
            <a:lvl6pPr indent="-228600" lvl="5" marL="2743200" algn="l">
              <a:lnSpc>
                <a:spcPct val="90000"/>
              </a:lnSpc>
              <a:spcBef>
                <a:spcPts val="12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7" name="Google Shape;307;p38"/>
          <p:cNvSpPr/>
          <p:nvPr>
            <p:ph idx="2" type="pic"/>
          </p:nvPr>
        </p:nvSpPr>
        <p:spPr>
          <a:xfrm>
            <a:off x="638603" y="2269331"/>
            <a:ext cx="2286000" cy="2286000"/>
          </a:xfrm>
          <a:prstGeom prst="rect">
            <a:avLst/>
          </a:prstGeom>
          <a:noFill/>
          <a:ln>
            <a:noFill/>
          </a:ln>
        </p:spPr>
      </p:sp>
      <p:sp>
        <p:nvSpPr>
          <p:cNvPr id="308" name="Google Shape;308;p38"/>
          <p:cNvSpPr txBox="1"/>
          <p:nvPr>
            <p:ph idx="3" type="body"/>
          </p:nvPr>
        </p:nvSpPr>
        <p:spPr>
          <a:xfrm>
            <a:off x="365760" y="4638120"/>
            <a:ext cx="2788920" cy="1808400"/>
          </a:xfrm>
          <a:prstGeom prst="rect">
            <a:avLst/>
          </a:prstGeom>
          <a:noFill/>
          <a:ln>
            <a:noFill/>
          </a:ln>
        </p:spPr>
        <p:txBody>
          <a:bodyPr anchorCtr="0" anchor="t"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2000"/>
              <a:buNone/>
              <a:defRPr sz="2000">
                <a:solidFill>
                  <a:srgbClr val="232F3E"/>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9" name="Google Shape;309;p38"/>
          <p:cNvSpPr/>
          <p:nvPr>
            <p:ph idx="4" type="pic"/>
          </p:nvPr>
        </p:nvSpPr>
        <p:spPr>
          <a:xfrm>
            <a:off x="3537251" y="2269331"/>
            <a:ext cx="2286000" cy="2286000"/>
          </a:xfrm>
          <a:prstGeom prst="rect">
            <a:avLst/>
          </a:prstGeom>
          <a:noFill/>
          <a:ln>
            <a:noFill/>
          </a:ln>
        </p:spPr>
      </p:sp>
      <p:sp>
        <p:nvSpPr>
          <p:cNvPr id="310" name="Google Shape;310;p38"/>
          <p:cNvSpPr txBox="1"/>
          <p:nvPr>
            <p:ph idx="5" type="body"/>
          </p:nvPr>
        </p:nvSpPr>
        <p:spPr>
          <a:xfrm>
            <a:off x="3264408" y="4638120"/>
            <a:ext cx="2788920" cy="1808400"/>
          </a:xfrm>
          <a:prstGeom prst="rect">
            <a:avLst/>
          </a:prstGeom>
          <a:noFill/>
          <a:ln>
            <a:noFill/>
          </a:ln>
        </p:spPr>
        <p:txBody>
          <a:bodyPr anchorCtr="0" anchor="t"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2000"/>
              <a:buNone/>
              <a:defRPr sz="2000">
                <a:solidFill>
                  <a:srgbClr val="232F3E"/>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1" name="Google Shape;311;p38"/>
          <p:cNvSpPr/>
          <p:nvPr>
            <p:ph idx="6" type="pic"/>
          </p:nvPr>
        </p:nvSpPr>
        <p:spPr>
          <a:xfrm>
            <a:off x="6435899" y="2269331"/>
            <a:ext cx="2286000" cy="2286000"/>
          </a:xfrm>
          <a:prstGeom prst="rect">
            <a:avLst/>
          </a:prstGeom>
          <a:noFill/>
          <a:ln>
            <a:noFill/>
          </a:ln>
        </p:spPr>
      </p:sp>
      <p:sp>
        <p:nvSpPr>
          <p:cNvPr id="312" name="Google Shape;312;p38"/>
          <p:cNvSpPr txBox="1"/>
          <p:nvPr>
            <p:ph idx="7" type="body"/>
          </p:nvPr>
        </p:nvSpPr>
        <p:spPr>
          <a:xfrm>
            <a:off x="6163056" y="4638120"/>
            <a:ext cx="2788920" cy="1808400"/>
          </a:xfrm>
          <a:prstGeom prst="rect">
            <a:avLst/>
          </a:prstGeom>
          <a:noFill/>
          <a:ln>
            <a:noFill/>
          </a:ln>
        </p:spPr>
        <p:txBody>
          <a:bodyPr anchorCtr="0" anchor="t"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2000"/>
              <a:buNone/>
              <a:defRPr sz="2000">
                <a:solidFill>
                  <a:srgbClr val="232F3E"/>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3" name="Google Shape;313;p38"/>
          <p:cNvSpPr/>
          <p:nvPr>
            <p:ph idx="8" type="pic"/>
          </p:nvPr>
        </p:nvSpPr>
        <p:spPr>
          <a:xfrm>
            <a:off x="9334547" y="2269331"/>
            <a:ext cx="2286000" cy="2286000"/>
          </a:xfrm>
          <a:prstGeom prst="rect">
            <a:avLst/>
          </a:prstGeom>
          <a:noFill/>
          <a:ln>
            <a:noFill/>
          </a:ln>
        </p:spPr>
      </p:sp>
      <p:sp>
        <p:nvSpPr>
          <p:cNvPr id="314" name="Google Shape;314;p38"/>
          <p:cNvSpPr txBox="1"/>
          <p:nvPr>
            <p:ph idx="9" type="body"/>
          </p:nvPr>
        </p:nvSpPr>
        <p:spPr>
          <a:xfrm>
            <a:off x="9043416" y="4638120"/>
            <a:ext cx="2788920" cy="1808400"/>
          </a:xfrm>
          <a:prstGeom prst="rect">
            <a:avLst/>
          </a:prstGeom>
          <a:noFill/>
          <a:ln>
            <a:noFill/>
          </a:ln>
        </p:spPr>
        <p:txBody>
          <a:bodyPr anchorCtr="0" anchor="t"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2000"/>
              <a:buNone/>
              <a:defRPr sz="2000">
                <a:solidFill>
                  <a:srgbClr val="232F3E"/>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Lg Pics, 4 Headers, and 4 Text Columns">
  <p:cSld name="Title, 4 Lg Pics, 4 Headers, and 4 Text Columns">
    <p:bg>
      <p:bgPr>
        <a:solidFill>
          <a:schemeClr val="lt1"/>
        </a:solidFill>
      </p:bgPr>
    </p:bg>
    <p:spTree>
      <p:nvGrpSpPr>
        <p:cNvPr id="315" name="Shape 315"/>
        <p:cNvGrpSpPr/>
        <p:nvPr/>
      </p:nvGrpSpPr>
      <p:grpSpPr>
        <a:xfrm>
          <a:off x="0" y="0"/>
          <a:ext cx="0" cy="0"/>
          <a:chOff x="0" y="0"/>
          <a:chExt cx="0" cy="0"/>
        </a:xfrm>
      </p:grpSpPr>
      <p:pic>
        <p:nvPicPr>
          <p:cNvPr id="316" name="Google Shape;316;p39"/>
          <p:cNvPicPr preferRelativeResize="0"/>
          <p:nvPr/>
        </p:nvPicPr>
        <p:blipFill rotWithShape="1">
          <a:blip r:embed="rId2">
            <a:alphaModFix/>
          </a:blip>
          <a:srcRect b="0" l="0" r="0" t="0"/>
          <a:stretch/>
        </p:blipFill>
        <p:spPr>
          <a:xfrm>
            <a:off x="365759" y="1028377"/>
            <a:ext cx="11484864" cy="45720"/>
          </a:xfrm>
          <a:prstGeom prst="rect">
            <a:avLst/>
          </a:prstGeom>
          <a:noFill/>
          <a:ln>
            <a:noFill/>
          </a:ln>
        </p:spPr>
      </p:pic>
      <p:sp>
        <p:nvSpPr>
          <p:cNvPr id="317" name="Google Shape;317;p39"/>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b="0" i="0" sz="1200" u="none" cap="none" strike="noStrike">
                <a:solidFill>
                  <a:srgbClr val="232F3E"/>
                </a:solidFill>
                <a:latin typeface="Play"/>
                <a:ea typeface="Play"/>
                <a:cs typeface="Play"/>
                <a:sym typeface="Play"/>
              </a:defRPr>
            </a:lvl1pPr>
            <a:lvl2pPr indent="0" lvl="1" marL="0" algn="r">
              <a:spcBef>
                <a:spcPts val="0"/>
              </a:spcBef>
              <a:buNone/>
              <a:defRPr b="0" i="0" sz="1200" u="none" cap="none" strike="noStrike">
                <a:solidFill>
                  <a:srgbClr val="232F3E"/>
                </a:solidFill>
                <a:latin typeface="Play"/>
                <a:ea typeface="Play"/>
                <a:cs typeface="Play"/>
                <a:sym typeface="Play"/>
              </a:defRPr>
            </a:lvl2pPr>
            <a:lvl3pPr indent="0" lvl="2" marL="0" algn="r">
              <a:spcBef>
                <a:spcPts val="0"/>
              </a:spcBef>
              <a:buNone/>
              <a:defRPr b="0" i="0" sz="1200" u="none" cap="none" strike="noStrike">
                <a:solidFill>
                  <a:srgbClr val="232F3E"/>
                </a:solidFill>
                <a:latin typeface="Play"/>
                <a:ea typeface="Play"/>
                <a:cs typeface="Play"/>
                <a:sym typeface="Play"/>
              </a:defRPr>
            </a:lvl3pPr>
            <a:lvl4pPr indent="0" lvl="3" marL="0" algn="r">
              <a:spcBef>
                <a:spcPts val="0"/>
              </a:spcBef>
              <a:buNone/>
              <a:defRPr b="0" i="0" sz="1200" u="none" cap="none" strike="noStrike">
                <a:solidFill>
                  <a:srgbClr val="232F3E"/>
                </a:solidFill>
                <a:latin typeface="Play"/>
                <a:ea typeface="Play"/>
                <a:cs typeface="Play"/>
                <a:sym typeface="Play"/>
              </a:defRPr>
            </a:lvl4pPr>
            <a:lvl5pPr indent="0" lvl="4" marL="0" algn="r">
              <a:spcBef>
                <a:spcPts val="0"/>
              </a:spcBef>
              <a:buNone/>
              <a:defRPr b="0" i="0" sz="1200" u="none" cap="none" strike="noStrike">
                <a:solidFill>
                  <a:srgbClr val="232F3E"/>
                </a:solidFill>
                <a:latin typeface="Play"/>
                <a:ea typeface="Play"/>
                <a:cs typeface="Play"/>
                <a:sym typeface="Play"/>
              </a:defRPr>
            </a:lvl5pPr>
            <a:lvl6pPr indent="0" lvl="5" marL="0" algn="r">
              <a:spcBef>
                <a:spcPts val="0"/>
              </a:spcBef>
              <a:buNone/>
              <a:defRPr b="0" i="0" sz="1200" u="none" cap="none" strike="noStrike">
                <a:solidFill>
                  <a:srgbClr val="232F3E"/>
                </a:solidFill>
                <a:latin typeface="Play"/>
                <a:ea typeface="Play"/>
                <a:cs typeface="Play"/>
                <a:sym typeface="Play"/>
              </a:defRPr>
            </a:lvl6pPr>
            <a:lvl7pPr indent="0" lvl="6" marL="0" algn="r">
              <a:spcBef>
                <a:spcPts val="0"/>
              </a:spcBef>
              <a:buNone/>
              <a:defRPr b="0" i="0" sz="1200" u="none" cap="none" strike="noStrike">
                <a:solidFill>
                  <a:srgbClr val="232F3E"/>
                </a:solidFill>
                <a:latin typeface="Play"/>
                <a:ea typeface="Play"/>
                <a:cs typeface="Play"/>
                <a:sym typeface="Play"/>
              </a:defRPr>
            </a:lvl7pPr>
            <a:lvl8pPr indent="0" lvl="7" marL="0" algn="r">
              <a:spcBef>
                <a:spcPts val="0"/>
              </a:spcBef>
              <a:buNone/>
              <a:defRPr b="0" i="0" sz="1200" u="none" cap="none" strike="noStrike">
                <a:solidFill>
                  <a:srgbClr val="232F3E"/>
                </a:solidFill>
                <a:latin typeface="Play"/>
                <a:ea typeface="Play"/>
                <a:cs typeface="Play"/>
                <a:sym typeface="Play"/>
              </a:defRPr>
            </a:lvl8pPr>
            <a:lvl9pPr indent="0" lvl="8" marL="0" algn="r">
              <a:spcBef>
                <a:spcPts val="0"/>
              </a:spcBef>
              <a:buNone/>
              <a:defRPr b="0" i="0" sz="1200" u="none" cap="none" strike="noStrike">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318" name="Google Shape;318;p39"/>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19" name="Google Shape;319;p39"/>
          <p:cNvSpPr/>
          <p:nvPr>
            <p:ph idx="2" type="pic"/>
          </p:nvPr>
        </p:nvSpPr>
        <p:spPr>
          <a:xfrm>
            <a:off x="617220" y="1097280"/>
            <a:ext cx="2286000" cy="2286000"/>
          </a:xfrm>
          <a:prstGeom prst="rect">
            <a:avLst/>
          </a:prstGeom>
          <a:noFill/>
          <a:ln>
            <a:noFill/>
          </a:ln>
        </p:spPr>
      </p:sp>
      <p:sp>
        <p:nvSpPr>
          <p:cNvPr id="320" name="Google Shape;320;p39"/>
          <p:cNvSpPr txBox="1"/>
          <p:nvPr>
            <p:ph idx="1" type="body"/>
          </p:nvPr>
        </p:nvSpPr>
        <p:spPr>
          <a:xfrm>
            <a:off x="365760" y="3465576"/>
            <a:ext cx="2788920" cy="440329"/>
          </a:xfrm>
          <a:prstGeom prst="rect">
            <a:avLst/>
          </a:prstGeom>
          <a:solidFill>
            <a:schemeClr val="accent1"/>
          </a:solid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chemeClr val="lt1"/>
              </a:buClr>
              <a:buSzPts val="2000"/>
              <a:buNone/>
              <a:defRPr b="0" sz="20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000"/>
              <a:buNone/>
              <a:defRPr b="1" sz="2000"/>
            </a:lvl2pPr>
            <a:lvl3pPr indent="-228600" lvl="2" marL="1371600" algn="l">
              <a:lnSpc>
                <a:spcPct val="90000"/>
              </a:lnSpc>
              <a:spcBef>
                <a:spcPts val="1200"/>
              </a:spcBef>
              <a:spcAft>
                <a:spcPts val="0"/>
              </a:spcAft>
              <a:buClr>
                <a:srgbClr val="232F3E"/>
              </a:buClr>
              <a:buSzPts val="1800"/>
              <a:buNone/>
              <a:defRPr b="1" sz="1800"/>
            </a:lvl3pPr>
            <a:lvl4pPr indent="-228600" lvl="3" marL="1828800" algn="l">
              <a:lnSpc>
                <a:spcPct val="90000"/>
              </a:lnSpc>
              <a:spcBef>
                <a:spcPts val="1200"/>
              </a:spcBef>
              <a:spcAft>
                <a:spcPts val="0"/>
              </a:spcAft>
              <a:buClr>
                <a:srgbClr val="232F3E"/>
              </a:buClr>
              <a:buSzPts val="1600"/>
              <a:buNone/>
              <a:defRPr b="1" sz="1600"/>
            </a:lvl4pPr>
            <a:lvl5pPr indent="-228600" lvl="4" marL="2286000" algn="l">
              <a:lnSpc>
                <a:spcPct val="90000"/>
              </a:lnSpc>
              <a:spcBef>
                <a:spcPts val="1200"/>
              </a:spcBef>
              <a:spcAft>
                <a:spcPts val="0"/>
              </a:spcAft>
              <a:buClr>
                <a:srgbClr val="232F3E"/>
              </a:buClr>
              <a:buSzPts val="1600"/>
              <a:buNone/>
              <a:defRPr b="1" sz="1600"/>
            </a:lvl5pPr>
            <a:lvl6pPr indent="-228600" lvl="5" marL="2743200" algn="l">
              <a:lnSpc>
                <a:spcPct val="90000"/>
              </a:lnSpc>
              <a:spcBef>
                <a:spcPts val="12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1" name="Google Shape;321;p39"/>
          <p:cNvSpPr txBox="1"/>
          <p:nvPr>
            <p:ph idx="3" type="body"/>
          </p:nvPr>
        </p:nvSpPr>
        <p:spPr>
          <a:xfrm>
            <a:off x="365760" y="3915505"/>
            <a:ext cx="2788920" cy="2519238"/>
          </a:xfrm>
          <a:prstGeom prst="rect">
            <a:avLst/>
          </a:prstGeom>
          <a:noFill/>
          <a:ln>
            <a:noFill/>
          </a:ln>
        </p:spPr>
        <p:txBody>
          <a:bodyPr anchorCtr="0" anchor="t" bIns="45700" lIns="91425" spcFirstLastPara="1" rIns="91425" wrap="square" tIns="45700">
            <a:noAutofit/>
          </a:bodyPr>
          <a:lstStyle>
            <a:lvl1pPr indent="-355600" lvl="0" marL="457200" algn="l">
              <a:lnSpc>
                <a:spcPct val="100000"/>
              </a:lnSpc>
              <a:spcBef>
                <a:spcPts val="0"/>
              </a:spcBef>
              <a:spcAft>
                <a:spcPts val="0"/>
              </a:spcAft>
              <a:buClr>
                <a:srgbClr val="232F3E"/>
              </a:buClr>
              <a:buSzPts val="2000"/>
              <a:buFont typeface="Arial"/>
              <a:buChar char="•"/>
              <a:defRPr sz="2000">
                <a:solidFill>
                  <a:srgbClr val="232F3E"/>
                </a:solidFill>
              </a:defRPr>
            </a:lvl1pPr>
            <a:lvl2pPr indent="-342900" lvl="1" marL="914400" algn="l">
              <a:lnSpc>
                <a:spcPct val="100000"/>
              </a:lnSpc>
              <a:spcBef>
                <a:spcPts val="600"/>
              </a:spcBef>
              <a:spcAft>
                <a:spcPts val="0"/>
              </a:spcAft>
              <a:buClr>
                <a:srgbClr val="232F3E"/>
              </a:buClr>
              <a:buSzPts val="1800"/>
              <a:buChar char="•"/>
              <a:defRPr sz="1800">
                <a:solidFill>
                  <a:srgbClr val="232F3E"/>
                </a:solidFill>
              </a:defRPr>
            </a:lvl2pPr>
            <a:lvl3pPr indent="-330200" lvl="2" marL="1371600" algn="l">
              <a:lnSpc>
                <a:spcPct val="100000"/>
              </a:lnSpc>
              <a:spcBef>
                <a:spcPts val="600"/>
              </a:spcBef>
              <a:spcAft>
                <a:spcPts val="0"/>
              </a:spcAft>
              <a:buClr>
                <a:srgbClr val="232F3E"/>
              </a:buClr>
              <a:buSzPts val="1600"/>
              <a:buChar char="•"/>
              <a:defRPr sz="1600">
                <a:solidFill>
                  <a:srgbClr val="232F3E"/>
                </a:solidFill>
              </a:defRPr>
            </a:lvl3pPr>
            <a:lvl4pPr indent="-342900" lvl="3" marL="1828800" algn="l">
              <a:lnSpc>
                <a:spcPct val="90000"/>
              </a:lnSpc>
              <a:spcBef>
                <a:spcPts val="6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 name="Google Shape;322;p39"/>
          <p:cNvSpPr/>
          <p:nvPr>
            <p:ph idx="4" type="pic"/>
          </p:nvPr>
        </p:nvSpPr>
        <p:spPr>
          <a:xfrm>
            <a:off x="3512820" y="1097280"/>
            <a:ext cx="2286000" cy="2286000"/>
          </a:xfrm>
          <a:prstGeom prst="rect">
            <a:avLst/>
          </a:prstGeom>
          <a:noFill/>
          <a:ln>
            <a:noFill/>
          </a:ln>
        </p:spPr>
      </p:sp>
      <p:sp>
        <p:nvSpPr>
          <p:cNvPr id="323" name="Google Shape;323;p39"/>
          <p:cNvSpPr txBox="1"/>
          <p:nvPr>
            <p:ph idx="5" type="body"/>
          </p:nvPr>
        </p:nvSpPr>
        <p:spPr>
          <a:xfrm>
            <a:off x="3261360" y="3465576"/>
            <a:ext cx="2788920" cy="440329"/>
          </a:xfrm>
          <a:prstGeom prst="rect">
            <a:avLst/>
          </a:prstGeom>
          <a:solidFill>
            <a:schemeClr val="accent1"/>
          </a:solid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chemeClr val="lt1"/>
              </a:buClr>
              <a:buSzPts val="2000"/>
              <a:buNone/>
              <a:defRPr b="0" sz="20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000"/>
              <a:buNone/>
              <a:defRPr b="1" sz="2000"/>
            </a:lvl2pPr>
            <a:lvl3pPr indent="-228600" lvl="2" marL="1371600" algn="l">
              <a:lnSpc>
                <a:spcPct val="90000"/>
              </a:lnSpc>
              <a:spcBef>
                <a:spcPts val="1200"/>
              </a:spcBef>
              <a:spcAft>
                <a:spcPts val="0"/>
              </a:spcAft>
              <a:buClr>
                <a:srgbClr val="232F3E"/>
              </a:buClr>
              <a:buSzPts val="1800"/>
              <a:buNone/>
              <a:defRPr b="1" sz="1800"/>
            </a:lvl3pPr>
            <a:lvl4pPr indent="-228600" lvl="3" marL="1828800" algn="l">
              <a:lnSpc>
                <a:spcPct val="90000"/>
              </a:lnSpc>
              <a:spcBef>
                <a:spcPts val="1200"/>
              </a:spcBef>
              <a:spcAft>
                <a:spcPts val="0"/>
              </a:spcAft>
              <a:buClr>
                <a:srgbClr val="232F3E"/>
              </a:buClr>
              <a:buSzPts val="1600"/>
              <a:buNone/>
              <a:defRPr b="1" sz="1600"/>
            </a:lvl4pPr>
            <a:lvl5pPr indent="-228600" lvl="4" marL="2286000" algn="l">
              <a:lnSpc>
                <a:spcPct val="90000"/>
              </a:lnSpc>
              <a:spcBef>
                <a:spcPts val="1200"/>
              </a:spcBef>
              <a:spcAft>
                <a:spcPts val="0"/>
              </a:spcAft>
              <a:buClr>
                <a:srgbClr val="232F3E"/>
              </a:buClr>
              <a:buSzPts val="1600"/>
              <a:buNone/>
              <a:defRPr b="1" sz="1600"/>
            </a:lvl5pPr>
            <a:lvl6pPr indent="-228600" lvl="5" marL="2743200" algn="l">
              <a:lnSpc>
                <a:spcPct val="90000"/>
              </a:lnSpc>
              <a:spcBef>
                <a:spcPts val="12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4" name="Google Shape;324;p39"/>
          <p:cNvSpPr txBox="1"/>
          <p:nvPr>
            <p:ph idx="6" type="body"/>
          </p:nvPr>
        </p:nvSpPr>
        <p:spPr>
          <a:xfrm>
            <a:off x="3261360" y="3915505"/>
            <a:ext cx="2788920" cy="2519238"/>
          </a:xfrm>
          <a:prstGeom prst="rect">
            <a:avLst/>
          </a:prstGeom>
          <a:noFill/>
          <a:ln>
            <a:noFill/>
          </a:ln>
        </p:spPr>
        <p:txBody>
          <a:bodyPr anchorCtr="0" anchor="t" bIns="45700" lIns="91425" spcFirstLastPara="1" rIns="91425" wrap="square" tIns="45700">
            <a:noAutofit/>
          </a:bodyPr>
          <a:lstStyle>
            <a:lvl1pPr indent="-355600" lvl="0" marL="457200" algn="l">
              <a:lnSpc>
                <a:spcPct val="100000"/>
              </a:lnSpc>
              <a:spcBef>
                <a:spcPts val="0"/>
              </a:spcBef>
              <a:spcAft>
                <a:spcPts val="0"/>
              </a:spcAft>
              <a:buClr>
                <a:srgbClr val="232F3E"/>
              </a:buClr>
              <a:buSzPts val="2000"/>
              <a:buFont typeface="Arial"/>
              <a:buChar char="•"/>
              <a:defRPr sz="2000">
                <a:solidFill>
                  <a:srgbClr val="232F3E"/>
                </a:solidFill>
              </a:defRPr>
            </a:lvl1pPr>
            <a:lvl2pPr indent="-342900" lvl="1" marL="914400" algn="l">
              <a:lnSpc>
                <a:spcPct val="100000"/>
              </a:lnSpc>
              <a:spcBef>
                <a:spcPts val="600"/>
              </a:spcBef>
              <a:spcAft>
                <a:spcPts val="0"/>
              </a:spcAft>
              <a:buClr>
                <a:srgbClr val="232F3E"/>
              </a:buClr>
              <a:buSzPts val="1800"/>
              <a:buChar char="•"/>
              <a:defRPr sz="1800">
                <a:solidFill>
                  <a:srgbClr val="232F3E"/>
                </a:solidFill>
              </a:defRPr>
            </a:lvl2pPr>
            <a:lvl3pPr indent="-330200" lvl="2" marL="1371600" algn="l">
              <a:lnSpc>
                <a:spcPct val="100000"/>
              </a:lnSpc>
              <a:spcBef>
                <a:spcPts val="600"/>
              </a:spcBef>
              <a:spcAft>
                <a:spcPts val="0"/>
              </a:spcAft>
              <a:buClr>
                <a:srgbClr val="232F3E"/>
              </a:buClr>
              <a:buSzPts val="1600"/>
              <a:buChar char="•"/>
              <a:defRPr sz="1600">
                <a:solidFill>
                  <a:srgbClr val="232F3E"/>
                </a:solidFill>
              </a:defRPr>
            </a:lvl3pPr>
            <a:lvl4pPr indent="-342900" lvl="3" marL="1828800" algn="l">
              <a:lnSpc>
                <a:spcPct val="90000"/>
              </a:lnSpc>
              <a:spcBef>
                <a:spcPts val="6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5" name="Google Shape;325;p39"/>
          <p:cNvSpPr/>
          <p:nvPr>
            <p:ph idx="7" type="pic"/>
          </p:nvPr>
        </p:nvSpPr>
        <p:spPr>
          <a:xfrm>
            <a:off x="6414516" y="1097280"/>
            <a:ext cx="2286000" cy="2286000"/>
          </a:xfrm>
          <a:prstGeom prst="rect">
            <a:avLst/>
          </a:prstGeom>
          <a:noFill/>
          <a:ln>
            <a:noFill/>
          </a:ln>
        </p:spPr>
      </p:sp>
      <p:sp>
        <p:nvSpPr>
          <p:cNvPr id="326" name="Google Shape;326;p39"/>
          <p:cNvSpPr txBox="1"/>
          <p:nvPr>
            <p:ph idx="8" type="body"/>
          </p:nvPr>
        </p:nvSpPr>
        <p:spPr>
          <a:xfrm>
            <a:off x="6163057" y="3465576"/>
            <a:ext cx="2788920" cy="440329"/>
          </a:xfrm>
          <a:prstGeom prst="rect">
            <a:avLst/>
          </a:prstGeom>
          <a:solidFill>
            <a:schemeClr val="accent1"/>
          </a:solid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chemeClr val="lt1"/>
              </a:buClr>
              <a:buSzPts val="2000"/>
              <a:buNone/>
              <a:defRPr b="0" sz="20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000"/>
              <a:buNone/>
              <a:defRPr b="1" sz="2000"/>
            </a:lvl2pPr>
            <a:lvl3pPr indent="-228600" lvl="2" marL="1371600" algn="l">
              <a:lnSpc>
                <a:spcPct val="90000"/>
              </a:lnSpc>
              <a:spcBef>
                <a:spcPts val="1200"/>
              </a:spcBef>
              <a:spcAft>
                <a:spcPts val="0"/>
              </a:spcAft>
              <a:buClr>
                <a:srgbClr val="232F3E"/>
              </a:buClr>
              <a:buSzPts val="1800"/>
              <a:buNone/>
              <a:defRPr b="1" sz="1800"/>
            </a:lvl3pPr>
            <a:lvl4pPr indent="-228600" lvl="3" marL="1828800" algn="l">
              <a:lnSpc>
                <a:spcPct val="90000"/>
              </a:lnSpc>
              <a:spcBef>
                <a:spcPts val="1200"/>
              </a:spcBef>
              <a:spcAft>
                <a:spcPts val="0"/>
              </a:spcAft>
              <a:buClr>
                <a:srgbClr val="232F3E"/>
              </a:buClr>
              <a:buSzPts val="1600"/>
              <a:buNone/>
              <a:defRPr b="1" sz="1600"/>
            </a:lvl4pPr>
            <a:lvl5pPr indent="-228600" lvl="4" marL="2286000" algn="l">
              <a:lnSpc>
                <a:spcPct val="90000"/>
              </a:lnSpc>
              <a:spcBef>
                <a:spcPts val="1200"/>
              </a:spcBef>
              <a:spcAft>
                <a:spcPts val="0"/>
              </a:spcAft>
              <a:buClr>
                <a:srgbClr val="232F3E"/>
              </a:buClr>
              <a:buSzPts val="1600"/>
              <a:buNone/>
              <a:defRPr b="1" sz="1600"/>
            </a:lvl5pPr>
            <a:lvl6pPr indent="-228600" lvl="5" marL="2743200" algn="l">
              <a:lnSpc>
                <a:spcPct val="90000"/>
              </a:lnSpc>
              <a:spcBef>
                <a:spcPts val="12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7" name="Google Shape;327;p39"/>
          <p:cNvSpPr txBox="1"/>
          <p:nvPr>
            <p:ph idx="9" type="body"/>
          </p:nvPr>
        </p:nvSpPr>
        <p:spPr>
          <a:xfrm>
            <a:off x="6163057" y="3915505"/>
            <a:ext cx="2788920" cy="2519238"/>
          </a:xfrm>
          <a:prstGeom prst="rect">
            <a:avLst/>
          </a:prstGeom>
          <a:noFill/>
          <a:ln>
            <a:noFill/>
          </a:ln>
        </p:spPr>
        <p:txBody>
          <a:bodyPr anchorCtr="0" anchor="t" bIns="45700" lIns="91425" spcFirstLastPara="1" rIns="91425" wrap="square" tIns="45700">
            <a:noAutofit/>
          </a:bodyPr>
          <a:lstStyle>
            <a:lvl1pPr indent="-355600" lvl="0" marL="457200" algn="l">
              <a:lnSpc>
                <a:spcPct val="100000"/>
              </a:lnSpc>
              <a:spcBef>
                <a:spcPts val="0"/>
              </a:spcBef>
              <a:spcAft>
                <a:spcPts val="0"/>
              </a:spcAft>
              <a:buClr>
                <a:srgbClr val="232F3E"/>
              </a:buClr>
              <a:buSzPts val="2000"/>
              <a:buFont typeface="Arial"/>
              <a:buChar char="•"/>
              <a:defRPr sz="2000">
                <a:solidFill>
                  <a:srgbClr val="232F3E"/>
                </a:solidFill>
              </a:defRPr>
            </a:lvl1pPr>
            <a:lvl2pPr indent="-342900" lvl="1" marL="914400" algn="l">
              <a:lnSpc>
                <a:spcPct val="100000"/>
              </a:lnSpc>
              <a:spcBef>
                <a:spcPts val="600"/>
              </a:spcBef>
              <a:spcAft>
                <a:spcPts val="0"/>
              </a:spcAft>
              <a:buClr>
                <a:srgbClr val="232F3E"/>
              </a:buClr>
              <a:buSzPts val="1800"/>
              <a:buChar char="•"/>
              <a:defRPr sz="1800">
                <a:solidFill>
                  <a:srgbClr val="232F3E"/>
                </a:solidFill>
              </a:defRPr>
            </a:lvl2pPr>
            <a:lvl3pPr indent="-330200" lvl="2" marL="1371600" algn="l">
              <a:lnSpc>
                <a:spcPct val="100000"/>
              </a:lnSpc>
              <a:spcBef>
                <a:spcPts val="600"/>
              </a:spcBef>
              <a:spcAft>
                <a:spcPts val="0"/>
              </a:spcAft>
              <a:buClr>
                <a:srgbClr val="232F3E"/>
              </a:buClr>
              <a:buSzPts val="1600"/>
              <a:buChar char="•"/>
              <a:defRPr sz="1600">
                <a:solidFill>
                  <a:srgbClr val="232F3E"/>
                </a:solidFill>
              </a:defRPr>
            </a:lvl3pPr>
            <a:lvl4pPr indent="-342900" lvl="3" marL="1828800" algn="l">
              <a:lnSpc>
                <a:spcPct val="90000"/>
              </a:lnSpc>
              <a:spcBef>
                <a:spcPts val="6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8" name="Google Shape;328;p39"/>
          <p:cNvSpPr/>
          <p:nvPr>
            <p:ph idx="13" type="pic"/>
          </p:nvPr>
        </p:nvSpPr>
        <p:spPr>
          <a:xfrm>
            <a:off x="9294876" y="1097280"/>
            <a:ext cx="2286000" cy="2286000"/>
          </a:xfrm>
          <a:prstGeom prst="rect">
            <a:avLst/>
          </a:prstGeom>
          <a:noFill/>
          <a:ln>
            <a:noFill/>
          </a:ln>
        </p:spPr>
      </p:sp>
      <p:sp>
        <p:nvSpPr>
          <p:cNvPr id="329" name="Google Shape;329;p39"/>
          <p:cNvSpPr txBox="1"/>
          <p:nvPr>
            <p:ph idx="14" type="subTitle"/>
          </p:nvPr>
        </p:nvSpPr>
        <p:spPr>
          <a:xfrm>
            <a:off x="9043416" y="3465576"/>
            <a:ext cx="2788920" cy="440329"/>
          </a:xfrm>
          <a:prstGeom prst="rect">
            <a:avLst/>
          </a:prstGeom>
          <a:solidFill>
            <a:schemeClr val="accent1"/>
          </a:solidFill>
          <a:ln>
            <a:noFill/>
          </a:ln>
        </p:spPr>
        <p:txBody>
          <a:bodyPr anchorCtr="0" anchor="ctr" bIns="45700" lIns="91425" spcFirstLastPara="1" rIns="91425" wrap="square" tIns="45700">
            <a:noAutofit/>
          </a:bodyPr>
          <a:lstStyle>
            <a:lvl1pPr lvl="0" algn="l">
              <a:lnSpc>
                <a:spcPct val="100000"/>
              </a:lnSpc>
              <a:spcBef>
                <a:spcPts val="0"/>
              </a:spcBef>
              <a:spcAft>
                <a:spcPts val="0"/>
              </a:spcAft>
              <a:buClr>
                <a:schemeClr val="lt1"/>
              </a:buClr>
              <a:buSzPts val="2000"/>
              <a:buNone/>
              <a:defRPr b="0" sz="2000">
                <a:solidFill>
                  <a:schemeClr val="lt1"/>
                </a:solidFill>
                <a:latin typeface="Play"/>
                <a:ea typeface="Play"/>
                <a:cs typeface="Play"/>
                <a:sym typeface="Play"/>
              </a:defRPr>
            </a:lvl1pPr>
            <a:lvl2pPr lvl="1" algn="l">
              <a:lnSpc>
                <a:spcPct val="90000"/>
              </a:lnSpc>
              <a:spcBef>
                <a:spcPts val="0"/>
              </a:spcBef>
              <a:spcAft>
                <a:spcPts val="0"/>
              </a:spcAft>
              <a:buClr>
                <a:srgbClr val="232F3E"/>
              </a:buClr>
              <a:buSzPts val="2000"/>
              <a:buNone/>
              <a:defRPr b="1" sz="2000"/>
            </a:lvl2pPr>
            <a:lvl3pPr lvl="2" algn="l">
              <a:lnSpc>
                <a:spcPct val="90000"/>
              </a:lnSpc>
              <a:spcBef>
                <a:spcPts val="1200"/>
              </a:spcBef>
              <a:spcAft>
                <a:spcPts val="0"/>
              </a:spcAft>
              <a:buClr>
                <a:srgbClr val="232F3E"/>
              </a:buClr>
              <a:buSzPts val="1800"/>
              <a:buNone/>
              <a:defRPr b="1" sz="1800"/>
            </a:lvl3pPr>
            <a:lvl4pPr lvl="3" algn="l">
              <a:lnSpc>
                <a:spcPct val="90000"/>
              </a:lnSpc>
              <a:spcBef>
                <a:spcPts val="1200"/>
              </a:spcBef>
              <a:spcAft>
                <a:spcPts val="0"/>
              </a:spcAft>
              <a:buClr>
                <a:srgbClr val="232F3E"/>
              </a:buClr>
              <a:buSzPts val="1600"/>
              <a:buNone/>
              <a:defRPr b="1" sz="1600"/>
            </a:lvl4pPr>
            <a:lvl5pPr lvl="4" algn="l">
              <a:lnSpc>
                <a:spcPct val="90000"/>
              </a:lnSpc>
              <a:spcBef>
                <a:spcPts val="1200"/>
              </a:spcBef>
              <a:spcAft>
                <a:spcPts val="0"/>
              </a:spcAft>
              <a:buClr>
                <a:srgbClr val="232F3E"/>
              </a:buClr>
              <a:buSzPts val="1600"/>
              <a:buNone/>
              <a:defRPr b="1" sz="1600"/>
            </a:lvl5pPr>
            <a:lvl6pPr lvl="5" algn="l">
              <a:lnSpc>
                <a:spcPct val="90000"/>
              </a:lnSpc>
              <a:spcBef>
                <a:spcPts val="1200"/>
              </a:spcBef>
              <a:spcAft>
                <a:spcPts val="0"/>
              </a:spcAft>
              <a:buClr>
                <a:schemeClr val="dk1"/>
              </a:buClr>
              <a:buSzPts val="1600"/>
              <a:buNone/>
              <a:defRPr b="1" sz="1600"/>
            </a:lvl6pPr>
            <a:lvl7pPr lvl="6" algn="l">
              <a:lnSpc>
                <a:spcPct val="90000"/>
              </a:lnSpc>
              <a:spcBef>
                <a:spcPts val="500"/>
              </a:spcBef>
              <a:spcAft>
                <a:spcPts val="0"/>
              </a:spcAft>
              <a:buClr>
                <a:schemeClr val="dk1"/>
              </a:buClr>
              <a:buSzPts val="1600"/>
              <a:buNone/>
              <a:defRPr b="1" sz="1600"/>
            </a:lvl7pPr>
            <a:lvl8pPr lvl="7" algn="l">
              <a:lnSpc>
                <a:spcPct val="90000"/>
              </a:lnSpc>
              <a:spcBef>
                <a:spcPts val="500"/>
              </a:spcBef>
              <a:spcAft>
                <a:spcPts val="0"/>
              </a:spcAft>
              <a:buClr>
                <a:schemeClr val="dk1"/>
              </a:buClr>
              <a:buSzPts val="1600"/>
              <a:buNone/>
              <a:defRPr b="1" sz="1600"/>
            </a:lvl8pPr>
            <a:lvl9pPr lvl="8" algn="l">
              <a:lnSpc>
                <a:spcPct val="90000"/>
              </a:lnSpc>
              <a:spcBef>
                <a:spcPts val="500"/>
              </a:spcBef>
              <a:spcAft>
                <a:spcPts val="0"/>
              </a:spcAft>
              <a:buClr>
                <a:schemeClr val="dk1"/>
              </a:buClr>
              <a:buSzPts val="1600"/>
              <a:buNone/>
              <a:defRPr b="1" sz="1600"/>
            </a:lvl9pPr>
          </a:lstStyle>
          <a:p/>
        </p:txBody>
      </p:sp>
      <p:sp>
        <p:nvSpPr>
          <p:cNvPr id="330" name="Google Shape;330;p39"/>
          <p:cNvSpPr txBox="1"/>
          <p:nvPr>
            <p:ph idx="15" type="body"/>
          </p:nvPr>
        </p:nvSpPr>
        <p:spPr>
          <a:xfrm>
            <a:off x="9043416" y="3915505"/>
            <a:ext cx="2788920" cy="2519238"/>
          </a:xfrm>
          <a:prstGeom prst="rect">
            <a:avLst/>
          </a:prstGeom>
          <a:noFill/>
          <a:ln>
            <a:noFill/>
          </a:ln>
        </p:spPr>
        <p:txBody>
          <a:bodyPr anchorCtr="0" anchor="t" bIns="45700" lIns="91425" spcFirstLastPara="1" rIns="91425" wrap="square" tIns="45700">
            <a:noAutofit/>
          </a:bodyPr>
          <a:lstStyle>
            <a:lvl1pPr indent="-355600" lvl="0" marL="457200" algn="l">
              <a:lnSpc>
                <a:spcPct val="100000"/>
              </a:lnSpc>
              <a:spcBef>
                <a:spcPts val="0"/>
              </a:spcBef>
              <a:spcAft>
                <a:spcPts val="0"/>
              </a:spcAft>
              <a:buClr>
                <a:srgbClr val="232F3E"/>
              </a:buClr>
              <a:buSzPts val="2000"/>
              <a:buFont typeface="Arial"/>
              <a:buChar char="•"/>
              <a:defRPr sz="2000">
                <a:solidFill>
                  <a:srgbClr val="232F3E"/>
                </a:solidFill>
              </a:defRPr>
            </a:lvl1pPr>
            <a:lvl2pPr indent="-342900" lvl="1" marL="914400" algn="l">
              <a:lnSpc>
                <a:spcPct val="100000"/>
              </a:lnSpc>
              <a:spcBef>
                <a:spcPts val="600"/>
              </a:spcBef>
              <a:spcAft>
                <a:spcPts val="0"/>
              </a:spcAft>
              <a:buClr>
                <a:srgbClr val="232F3E"/>
              </a:buClr>
              <a:buSzPts val="1800"/>
              <a:buChar char="•"/>
              <a:defRPr sz="1800">
                <a:solidFill>
                  <a:srgbClr val="232F3E"/>
                </a:solidFill>
              </a:defRPr>
            </a:lvl2pPr>
            <a:lvl3pPr indent="-330200" lvl="2" marL="1371600" algn="l">
              <a:lnSpc>
                <a:spcPct val="100000"/>
              </a:lnSpc>
              <a:spcBef>
                <a:spcPts val="600"/>
              </a:spcBef>
              <a:spcAft>
                <a:spcPts val="0"/>
              </a:spcAft>
              <a:buClr>
                <a:srgbClr val="232F3E"/>
              </a:buClr>
              <a:buSzPts val="1600"/>
              <a:buChar char="•"/>
              <a:defRPr sz="1600">
                <a:solidFill>
                  <a:srgbClr val="232F3E"/>
                </a:solidFill>
              </a:defRPr>
            </a:lvl3pPr>
            <a:lvl4pPr indent="-342900" lvl="3" marL="1828800" algn="l">
              <a:lnSpc>
                <a:spcPct val="90000"/>
              </a:lnSpc>
              <a:spcBef>
                <a:spcPts val="6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Lg Pics,and 4 Headers">
  <p:cSld name="Title, 4 Lg Pics,and 4 Headers">
    <p:bg>
      <p:bgPr>
        <a:solidFill>
          <a:schemeClr val="lt1"/>
        </a:solidFill>
      </p:bgPr>
    </p:bg>
    <p:spTree>
      <p:nvGrpSpPr>
        <p:cNvPr id="331" name="Shape 331"/>
        <p:cNvGrpSpPr/>
        <p:nvPr/>
      </p:nvGrpSpPr>
      <p:grpSpPr>
        <a:xfrm>
          <a:off x="0" y="0"/>
          <a:ext cx="0" cy="0"/>
          <a:chOff x="0" y="0"/>
          <a:chExt cx="0" cy="0"/>
        </a:xfrm>
      </p:grpSpPr>
      <p:pic>
        <p:nvPicPr>
          <p:cNvPr id="332" name="Google Shape;332;p40"/>
          <p:cNvPicPr preferRelativeResize="0"/>
          <p:nvPr/>
        </p:nvPicPr>
        <p:blipFill rotWithShape="1">
          <a:blip r:embed="rId2">
            <a:alphaModFix/>
          </a:blip>
          <a:srcRect b="0" l="0" r="0" t="0"/>
          <a:stretch/>
        </p:blipFill>
        <p:spPr>
          <a:xfrm>
            <a:off x="365759" y="1028377"/>
            <a:ext cx="11484864" cy="45720"/>
          </a:xfrm>
          <a:prstGeom prst="rect">
            <a:avLst/>
          </a:prstGeom>
          <a:noFill/>
          <a:ln>
            <a:noFill/>
          </a:ln>
        </p:spPr>
      </p:pic>
      <p:sp>
        <p:nvSpPr>
          <p:cNvPr id="333" name="Google Shape;333;p40"/>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b="0" i="0" sz="1200" u="none" cap="none" strike="noStrike">
                <a:solidFill>
                  <a:srgbClr val="232F3E"/>
                </a:solidFill>
                <a:latin typeface="Play"/>
                <a:ea typeface="Play"/>
                <a:cs typeface="Play"/>
                <a:sym typeface="Play"/>
              </a:defRPr>
            </a:lvl1pPr>
            <a:lvl2pPr indent="0" lvl="1" marL="0" algn="r">
              <a:spcBef>
                <a:spcPts val="0"/>
              </a:spcBef>
              <a:buNone/>
              <a:defRPr b="0" i="0" sz="1200" u="none" cap="none" strike="noStrike">
                <a:solidFill>
                  <a:srgbClr val="232F3E"/>
                </a:solidFill>
                <a:latin typeface="Play"/>
                <a:ea typeface="Play"/>
                <a:cs typeface="Play"/>
                <a:sym typeface="Play"/>
              </a:defRPr>
            </a:lvl2pPr>
            <a:lvl3pPr indent="0" lvl="2" marL="0" algn="r">
              <a:spcBef>
                <a:spcPts val="0"/>
              </a:spcBef>
              <a:buNone/>
              <a:defRPr b="0" i="0" sz="1200" u="none" cap="none" strike="noStrike">
                <a:solidFill>
                  <a:srgbClr val="232F3E"/>
                </a:solidFill>
                <a:latin typeface="Play"/>
                <a:ea typeface="Play"/>
                <a:cs typeface="Play"/>
                <a:sym typeface="Play"/>
              </a:defRPr>
            </a:lvl3pPr>
            <a:lvl4pPr indent="0" lvl="3" marL="0" algn="r">
              <a:spcBef>
                <a:spcPts val="0"/>
              </a:spcBef>
              <a:buNone/>
              <a:defRPr b="0" i="0" sz="1200" u="none" cap="none" strike="noStrike">
                <a:solidFill>
                  <a:srgbClr val="232F3E"/>
                </a:solidFill>
                <a:latin typeface="Play"/>
                <a:ea typeface="Play"/>
                <a:cs typeface="Play"/>
                <a:sym typeface="Play"/>
              </a:defRPr>
            </a:lvl4pPr>
            <a:lvl5pPr indent="0" lvl="4" marL="0" algn="r">
              <a:spcBef>
                <a:spcPts val="0"/>
              </a:spcBef>
              <a:buNone/>
              <a:defRPr b="0" i="0" sz="1200" u="none" cap="none" strike="noStrike">
                <a:solidFill>
                  <a:srgbClr val="232F3E"/>
                </a:solidFill>
                <a:latin typeface="Play"/>
                <a:ea typeface="Play"/>
                <a:cs typeface="Play"/>
                <a:sym typeface="Play"/>
              </a:defRPr>
            </a:lvl5pPr>
            <a:lvl6pPr indent="0" lvl="5" marL="0" algn="r">
              <a:spcBef>
                <a:spcPts val="0"/>
              </a:spcBef>
              <a:buNone/>
              <a:defRPr b="0" i="0" sz="1200" u="none" cap="none" strike="noStrike">
                <a:solidFill>
                  <a:srgbClr val="232F3E"/>
                </a:solidFill>
                <a:latin typeface="Play"/>
                <a:ea typeface="Play"/>
                <a:cs typeface="Play"/>
                <a:sym typeface="Play"/>
              </a:defRPr>
            </a:lvl6pPr>
            <a:lvl7pPr indent="0" lvl="6" marL="0" algn="r">
              <a:spcBef>
                <a:spcPts val="0"/>
              </a:spcBef>
              <a:buNone/>
              <a:defRPr b="0" i="0" sz="1200" u="none" cap="none" strike="noStrike">
                <a:solidFill>
                  <a:srgbClr val="232F3E"/>
                </a:solidFill>
                <a:latin typeface="Play"/>
                <a:ea typeface="Play"/>
                <a:cs typeface="Play"/>
                <a:sym typeface="Play"/>
              </a:defRPr>
            </a:lvl7pPr>
            <a:lvl8pPr indent="0" lvl="7" marL="0" algn="r">
              <a:spcBef>
                <a:spcPts val="0"/>
              </a:spcBef>
              <a:buNone/>
              <a:defRPr b="0" i="0" sz="1200" u="none" cap="none" strike="noStrike">
                <a:solidFill>
                  <a:srgbClr val="232F3E"/>
                </a:solidFill>
                <a:latin typeface="Play"/>
                <a:ea typeface="Play"/>
                <a:cs typeface="Play"/>
                <a:sym typeface="Play"/>
              </a:defRPr>
            </a:lvl8pPr>
            <a:lvl9pPr indent="0" lvl="8" marL="0" algn="r">
              <a:spcBef>
                <a:spcPts val="0"/>
              </a:spcBef>
              <a:buNone/>
              <a:defRPr b="0" i="0" sz="1200" u="none" cap="none" strike="noStrike">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334" name="Google Shape;334;p40"/>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35" name="Google Shape;335;p40"/>
          <p:cNvSpPr/>
          <p:nvPr>
            <p:ph idx="2" type="pic"/>
          </p:nvPr>
        </p:nvSpPr>
        <p:spPr>
          <a:xfrm>
            <a:off x="365760" y="1835333"/>
            <a:ext cx="2788920" cy="2834640"/>
          </a:xfrm>
          <a:prstGeom prst="rect">
            <a:avLst/>
          </a:prstGeom>
          <a:noFill/>
          <a:ln>
            <a:noFill/>
          </a:ln>
        </p:spPr>
      </p:sp>
      <p:sp>
        <p:nvSpPr>
          <p:cNvPr id="336" name="Google Shape;336;p40"/>
          <p:cNvSpPr txBox="1"/>
          <p:nvPr>
            <p:ph idx="1" type="body"/>
          </p:nvPr>
        </p:nvSpPr>
        <p:spPr>
          <a:xfrm>
            <a:off x="365760" y="4764024"/>
            <a:ext cx="2788920" cy="438171"/>
          </a:xfrm>
          <a:prstGeom prst="rect">
            <a:avLst/>
          </a:prstGeom>
          <a:solidFill>
            <a:schemeClr val="accent1"/>
          </a:solid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Clr>
                <a:schemeClr val="lt1"/>
              </a:buClr>
              <a:buSzPts val="2000"/>
              <a:buNone/>
              <a:defRPr b="0" sz="20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000"/>
              <a:buNone/>
              <a:defRPr b="1" sz="2000"/>
            </a:lvl2pPr>
            <a:lvl3pPr indent="-228600" lvl="2" marL="1371600" algn="l">
              <a:lnSpc>
                <a:spcPct val="90000"/>
              </a:lnSpc>
              <a:spcBef>
                <a:spcPts val="1200"/>
              </a:spcBef>
              <a:spcAft>
                <a:spcPts val="0"/>
              </a:spcAft>
              <a:buClr>
                <a:srgbClr val="232F3E"/>
              </a:buClr>
              <a:buSzPts val="1800"/>
              <a:buNone/>
              <a:defRPr b="1" sz="1800"/>
            </a:lvl3pPr>
            <a:lvl4pPr indent="-228600" lvl="3" marL="1828800" algn="l">
              <a:lnSpc>
                <a:spcPct val="90000"/>
              </a:lnSpc>
              <a:spcBef>
                <a:spcPts val="1200"/>
              </a:spcBef>
              <a:spcAft>
                <a:spcPts val="0"/>
              </a:spcAft>
              <a:buClr>
                <a:srgbClr val="232F3E"/>
              </a:buClr>
              <a:buSzPts val="1600"/>
              <a:buNone/>
              <a:defRPr b="1" sz="1600"/>
            </a:lvl4pPr>
            <a:lvl5pPr indent="-228600" lvl="4" marL="2286000" algn="l">
              <a:lnSpc>
                <a:spcPct val="90000"/>
              </a:lnSpc>
              <a:spcBef>
                <a:spcPts val="1200"/>
              </a:spcBef>
              <a:spcAft>
                <a:spcPts val="0"/>
              </a:spcAft>
              <a:buClr>
                <a:srgbClr val="232F3E"/>
              </a:buClr>
              <a:buSzPts val="1600"/>
              <a:buNone/>
              <a:defRPr b="1" sz="1600"/>
            </a:lvl5pPr>
            <a:lvl6pPr indent="-228600" lvl="5" marL="2743200" algn="l">
              <a:lnSpc>
                <a:spcPct val="90000"/>
              </a:lnSpc>
              <a:spcBef>
                <a:spcPts val="12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7" name="Google Shape;337;p40"/>
          <p:cNvSpPr/>
          <p:nvPr>
            <p:ph idx="3" type="pic"/>
          </p:nvPr>
        </p:nvSpPr>
        <p:spPr>
          <a:xfrm>
            <a:off x="3258312" y="1835333"/>
            <a:ext cx="2788920" cy="2834640"/>
          </a:xfrm>
          <a:prstGeom prst="rect">
            <a:avLst/>
          </a:prstGeom>
          <a:noFill/>
          <a:ln>
            <a:noFill/>
          </a:ln>
        </p:spPr>
      </p:sp>
      <p:sp>
        <p:nvSpPr>
          <p:cNvPr id="338" name="Google Shape;338;p40"/>
          <p:cNvSpPr txBox="1"/>
          <p:nvPr>
            <p:ph idx="4" type="body"/>
          </p:nvPr>
        </p:nvSpPr>
        <p:spPr>
          <a:xfrm>
            <a:off x="3258312" y="4764024"/>
            <a:ext cx="2788920" cy="438171"/>
          </a:xfrm>
          <a:prstGeom prst="rect">
            <a:avLst/>
          </a:prstGeom>
          <a:solidFill>
            <a:schemeClr val="accent1"/>
          </a:solid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Clr>
                <a:schemeClr val="lt1"/>
              </a:buClr>
              <a:buSzPts val="2000"/>
              <a:buNone/>
              <a:defRPr b="0" sz="20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000"/>
              <a:buNone/>
              <a:defRPr b="1" sz="2000"/>
            </a:lvl2pPr>
            <a:lvl3pPr indent="-228600" lvl="2" marL="1371600" algn="l">
              <a:lnSpc>
                <a:spcPct val="90000"/>
              </a:lnSpc>
              <a:spcBef>
                <a:spcPts val="1200"/>
              </a:spcBef>
              <a:spcAft>
                <a:spcPts val="0"/>
              </a:spcAft>
              <a:buClr>
                <a:srgbClr val="232F3E"/>
              </a:buClr>
              <a:buSzPts val="1800"/>
              <a:buNone/>
              <a:defRPr b="1" sz="1800"/>
            </a:lvl3pPr>
            <a:lvl4pPr indent="-228600" lvl="3" marL="1828800" algn="l">
              <a:lnSpc>
                <a:spcPct val="90000"/>
              </a:lnSpc>
              <a:spcBef>
                <a:spcPts val="1200"/>
              </a:spcBef>
              <a:spcAft>
                <a:spcPts val="0"/>
              </a:spcAft>
              <a:buClr>
                <a:srgbClr val="232F3E"/>
              </a:buClr>
              <a:buSzPts val="1600"/>
              <a:buNone/>
              <a:defRPr b="1" sz="1600"/>
            </a:lvl4pPr>
            <a:lvl5pPr indent="-228600" lvl="4" marL="2286000" algn="l">
              <a:lnSpc>
                <a:spcPct val="90000"/>
              </a:lnSpc>
              <a:spcBef>
                <a:spcPts val="1200"/>
              </a:spcBef>
              <a:spcAft>
                <a:spcPts val="0"/>
              </a:spcAft>
              <a:buClr>
                <a:srgbClr val="232F3E"/>
              </a:buClr>
              <a:buSzPts val="1600"/>
              <a:buNone/>
              <a:defRPr b="1" sz="1600"/>
            </a:lvl5pPr>
            <a:lvl6pPr indent="-228600" lvl="5" marL="2743200" algn="l">
              <a:lnSpc>
                <a:spcPct val="90000"/>
              </a:lnSpc>
              <a:spcBef>
                <a:spcPts val="12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9" name="Google Shape;339;p40"/>
          <p:cNvSpPr/>
          <p:nvPr>
            <p:ph idx="5" type="pic"/>
          </p:nvPr>
        </p:nvSpPr>
        <p:spPr>
          <a:xfrm>
            <a:off x="6150864" y="1835333"/>
            <a:ext cx="2788920" cy="2834640"/>
          </a:xfrm>
          <a:prstGeom prst="rect">
            <a:avLst/>
          </a:prstGeom>
          <a:noFill/>
          <a:ln>
            <a:noFill/>
          </a:ln>
        </p:spPr>
      </p:sp>
      <p:sp>
        <p:nvSpPr>
          <p:cNvPr id="340" name="Google Shape;340;p40"/>
          <p:cNvSpPr txBox="1"/>
          <p:nvPr>
            <p:ph idx="6" type="body"/>
          </p:nvPr>
        </p:nvSpPr>
        <p:spPr>
          <a:xfrm>
            <a:off x="6150864" y="4764024"/>
            <a:ext cx="2788920" cy="438171"/>
          </a:xfrm>
          <a:prstGeom prst="rect">
            <a:avLst/>
          </a:prstGeom>
          <a:solidFill>
            <a:schemeClr val="accent1"/>
          </a:solid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Clr>
                <a:schemeClr val="lt1"/>
              </a:buClr>
              <a:buSzPts val="2000"/>
              <a:buNone/>
              <a:defRPr b="0" sz="20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000"/>
              <a:buNone/>
              <a:defRPr b="1" sz="2000"/>
            </a:lvl2pPr>
            <a:lvl3pPr indent="-228600" lvl="2" marL="1371600" algn="l">
              <a:lnSpc>
                <a:spcPct val="90000"/>
              </a:lnSpc>
              <a:spcBef>
                <a:spcPts val="1200"/>
              </a:spcBef>
              <a:spcAft>
                <a:spcPts val="0"/>
              </a:spcAft>
              <a:buClr>
                <a:srgbClr val="232F3E"/>
              </a:buClr>
              <a:buSzPts val="1800"/>
              <a:buNone/>
              <a:defRPr b="1" sz="1800"/>
            </a:lvl3pPr>
            <a:lvl4pPr indent="-228600" lvl="3" marL="1828800" algn="l">
              <a:lnSpc>
                <a:spcPct val="90000"/>
              </a:lnSpc>
              <a:spcBef>
                <a:spcPts val="1200"/>
              </a:spcBef>
              <a:spcAft>
                <a:spcPts val="0"/>
              </a:spcAft>
              <a:buClr>
                <a:srgbClr val="232F3E"/>
              </a:buClr>
              <a:buSzPts val="1600"/>
              <a:buNone/>
              <a:defRPr b="1" sz="1600"/>
            </a:lvl4pPr>
            <a:lvl5pPr indent="-228600" lvl="4" marL="2286000" algn="l">
              <a:lnSpc>
                <a:spcPct val="90000"/>
              </a:lnSpc>
              <a:spcBef>
                <a:spcPts val="1200"/>
              </a:spcBef>
              <a:spcAft>
                <a:spcPts val="0"/>
              </a:spcAft>
              <a:buClr>
                <a:srgbClr val="232F3E"/>
              </a:buClr>
              <a:buSzPts val="1600"/>
              <a:buNone/>
              <a:defRPr b="1" sz="1600"/>
            </a:lvl5pPr>
            <a:lvl6pPr indent="-228600" lvl="5" marL="2743200" algn="l">
              <a:lnSpc>
                <a:spcPct val="90000"/>
              </a:lnSpc>
              <a:spcBef>
                <a:spcPts val="12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1" name="Google Shape;341;p40"/>
          <p:cNvSpPr/>
          <p:nvPr>
            <p:ph idx="7" type="pic"/>
          </p:nvPr>
        </p:nvSpPr>
        <p:spPr>
          <a:xfrm>
            <a:off x="9043416" y="1835333"/>
            <a:ext cx="2788920" cy="2834640"/>
          </a:xfrm>
          <a:prstGeom prst="rect">
            <a:avLst/>
          </a:prstGeom>
          <a:noFill/>
          <a:ln>
            <a:noFill/>
          </a:ln>
        </p:spPr>
      </p:sp>
      <p:sp>
        <p:nvSpPr>
          <p:cNvPr id="342" name="Google Shape;342;p40"/>
          <p:cNvSpPr txBox="1"/>
          <p:nvPr>
            <p:ph idx="8" type="body"/>
          </p:nvPr>
        </p:nvSpPr>
        <p:spPr>
          <a:xfrm>
            <a:off x="9043416" y="4764024"/>
            <a:ext cx="2788920" cy="438171"/>
          </a:xfrm>
          <a:prstGeom prst="rect">
            <a:avLst/>
          </a:prstGeom>
          <a:solidFill>
            <a:schemeClr val="accent1"/>
          </a:solid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Clr>
                <a:schemeClr val="lt1"/>
              </a:buClr>
              <a:buSzPts val="2000"/>
              <a:buNone/>
              <a:defRPr b="0" sz="20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000"/>
              <a:buNone/>
              <a:defRPr b="1" sz="2000"/>
            </a:lvl2pPr>
            <a:lvl3pPr indent="-228600" lvl="2" marL="1371600" algn="l">
              <a:lnSpc>
                <a:spcPct val="90000"/>
              </a:lnSpc>
              <a:spcBef>
                <a:spcPts val="1200"/>
              </a:spcBef>
              <a:spcAft>
                <a:spcPts val="0"/>
              </a:spcAft>
              <a:buClr>
                <a:srgbClr val="232F3E"/>
              </a:buClr>
              <a:buSzPts val="1800"/>
              <a:buNone/>
              <a:defRPr b="1" sz="1800"/>
            </a:lvl3pPr>
            <a:lvl4pPr indent="-228600" lvl="3" marL="1828800" algn="l">
              <a:lnSpc>
                <a:spcPct val="90000"/>
              </a:lnSpc>
              <a:spcBef>
                <a:spcPts val="1200"/>
              </a:spcBef>
              <a:spcAft>
                <a:spcPts val="0"/>
              </a:spcAft>
              <a:buClr>
                <a:srgbClr val="232F3E"/>
              </a:buClr>
              <a:buSzPts val="1600"/>
              <a:buNone/>
              <a:defRPr b="1" sz="1600"/>
            </a:lvl4pPr>
            <a:lvl5pPr indent="-228600" lvl="4" marL="2286000" algn="l">
              <a:lnSpc>
                <a:spcPct val="90000"/>
              </a:lnSpc>
              <a:spcBef>
                <a:spcPts val="1200"/>
              </a:spcBef>
              <a:spcAft>
                <a:spcPts val="0"/>
              </a:spcAft>
              <a:buClr>
                <a:srgbClr val="232F3E"/>
              </a:buClr>
              <a:buSzPts val="1600"/>
              <a:buNone/>
              <a:defRPr b="1" sz="1600"/>
            </a:lvl5pPr>
            <a:lvl6pPr indent="-228600" lvl="5" marL="2743200" algn="l">
              <a:lnSpc>
                <a:spcPct val="90000"/>
              </a:lnSpc>
              <a:spcBef>
                <a:spcPts val="12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2 Content Columns" type="tx">
  <p:cSld name="TITLE_AND_BODY">
    <p:bg>
      <p:bgPr>
        <a:solidFill>
          <a:schemeClr val="lt1"/>
        </a:solidFill>
      </p:bgPr>
    </p:bg>
    <p:spTree>
      <p:nvGrpSpPr>
        <p:cNvPr id="26" name="Shape 26"/>
        <p:cNvGrpSpPr/>
        <p:nvPr/>
      </p:nvGrpSpPr>
      <p:grpSpPr>
        <a:xfrm>
          <a:off x="0" y="0"/>
          <a:ext cx="0" cy="0"/>
          <a:chOff x="0" y="0"/>
          <a:chExt cx="0" cy="0"/>
        </a:xfrm>
      </p:grpSpPr>
      <p:sp>
        <p:nvSpPr>
          <p:cNvPr id="27" name="Google Shape;27;p5"/>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b="0" i="0" sz="1200" u="none" cap="none" strike="noStrike">
                <a:solidFill>
                  <a:srgbClr val="232F3E"/>
                </a:solidFill>
                <a:latin typeface="Play"/>
                <a:ea typeface="Play"/>
                <a:cs typeface="Play"/>
                <a:sym typeface="Play"/>
              </a:defRPr>
            </a:lvl1pPr>
            <a:lvl2pPr indent="0" lvl="1" marL="0" algn="r">
              <a:spcBef>
                <a:spcPts val="0"/>
              </a:spcBef>
              <a:buNone/>
              <a:defRPr b="0" i="0" sz="1200" u="none" cap="none" strike="noStrike">
                <a:solidFill>
                  <a:srgbClr val="232F3E"/>
                </a:solidFill>
                <a:latin typeface="Play"/>
                <a:ea typeface="Play"/>
                <a:cs typeface="Play"/>
                <a:sym typeface="Play"/>
              </a:defRPr>
            </a:lvl2pPr>
            <a:lvl3pPr indent="0" lvl="2" marL="0" algn="r">
              <a:spcBef>
                <a:spcPts val="0"/>
              </a:spcBef>
              <a:buNone/>
              <a:defRPr b="0" i="0" sz="1200" u="none" cap="none" strike="noStrike">
                <a:solidFill>
                  <a:srgbClr val="232F3E"/>
                </a:solidFill>
                <a:latin typeface="Play"/>
                <a:ea typeface="Play"/>
                <a:cs typeface="Play"/>
                <a:sym typeface="Play"/>
              </a:defRPr>
            </a:lvl3pPr>
            <a:lvl4pPr indent="0" lvl="3" marL="0" algn="r">
              <a:spcBef>
                <a:spcPts val="0"/>
              </a:spcBef>
              <a:buNone/>
              <a:defRPr b="0" i="0" sz="1200" u="none" cap="none" strike="noStrike">
                <a:solidFill>
                  <a:srgbClr val="232F3E"/>
                </a:solidFill>
                <a:latin typeface="Play"/>
                <a:ea typeface="Play"/>
                <a:cs typeface="Play"/>
                <a:sym typeface="Play"/>
              </a:defRPr>
            </a:lvl4pPr>
            <a:lvl5pPr indent="0" lvl="4" marL="0" algn="r">
              <a:spcBef>
                <a:spcPts val="0"/>
              </a:spcBef>
              <a:buNone/>
              <a:defRPr b="0" i="0" sz="1200" u="none" cap="none" strike="noStrike">
                <a:solidFill>
                  <a:srgbClr val="232F3E"/>
                </a:solidFill>
                <a:latin typeface="Play"/>
                <a:ea typeface="Play"/>
                <a:cs typeface="Play"/>
                <a:sym typeface="Play"/>
              </a:defRPr>
            </a:lvl5pPr>
            <a:lvl6pPr indent="0" lvl="5" marL="0" algn="r">
              <a:spcBef>
                <a:spcPts val="0"/>
              </a:spcBef>
              <a:buNone/>
              <a:defRPr b="0" i="0" sz="1200" u="none" cap="none" strike="noStrike">
                <a:solidFill>
                  <a:srgbClr val="232F3E"/>
                </a:solidFill>
                <a:latin typeface="Play"/>
                <a:ea typeface="Play"/>
                <a:cs typeface="Play"/>
                <a:sym typeface="Play"/>
              </a:defRPr>
            </a:lvl6pPr>
            <a:lvl7pPr indent="0" lvl="6" marL="0" algn="r">
              <a:spcBef>
                <a:spcPts val="0"/>
              </a:spcBef>
              <a:buNone/>
              <a:defRPr b="0" i="0" sz="1200" u="none" cap="none" strike="noStrike">
                <a:solidFill>
                  <a:srgbClr val="232F3E"/>
                </a:solidFill>
                <a:latin typeface="Play"/>
                <a:ea typeface="Play"/>
                <a:cs typeface="Play"/>
                <a:sym typeface="Play"/>
              </a:defRPr>
            </a:lvl7pPr>
            <a:lvl8pPr indent="0" lvl="7" marL="0" algn="r">
              <a:spcBef>
                <a:spcPts val="0"/>
              </a:spcBef>
              <a:buNone/>
              <a:defRPr b="0" i="0" sz="1200" u="none" cap="none" strike="noStrike">
                <a:solidFill>
                  <a:srgbClr val="232F3E"/>
                </a:solidFill>
                <a:latin typeface="Play"/>
                <a:ea typeface="Play"/>
                <a:cs typeface="Play"/>
                <a:sym typeface="Play"/>
              </a:defRPr>
            </a:lvl8pPr>
            <a:lvl9pPr indent="0" lvl="8" marL="0" algn="r">
              <a:spcBef>
                <a:spcPts val="0"/>
              </a:spcBef>
              <a:buNone/>
              <a:defRPr b="0" i="0" sz="1200" u="none" cap="none" strike="noStrike">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28" name="Google Shape;28;p5"/>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29" name="Google Shape;29;p5"/>
          <p:cNvPicPr preferRelativeResize="0"/>
          <p:nvPr/>
        </p:nvPicPr>
        <p:blipFill rotWithShape="1">
          <a:blip r:embed="rId2">
            <a:alphaModFix/>
          </a:blip>
          <a:srcRect b="0" l="0" r="0" t="0"/>
          <a:stretch/>
        </p:blipFill>
        <p:spPr>
          <a:xfrm>
            <a:off x="365759" y="1028377"/>
            <a:ext cx="11484864" cy="45720"/>
          </a:xfrm>
          <a:prstGeom prst="rect">
            <a:avLst/>
          </a:prstGeom>
          <a:noFill/>
          <a:ln>
            <a:noFill/>
          </a:ln>
        </p:spPr>
      </p:pic>
      <p:sp>
        <p:nvSpPr>
          <p:cNvPr id="30" name="Google Shape;30;p5"/>
          <p:cNvSpPr txBox="1"/>
          <p:nvPr>
            <p:ph idx="1" type="body"/>
          </p:nvPr>
        </p:nvSpPr>
        <p:spPr>
          <a:xfrm>
            <a:off x="365760" y="1097280"/>
            <a:ext cx="5669280" cy="5330952"/>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0"/>
              </a:spcBef>
              <a:spcAft>
                <a:spcPts val="0"/>
              </a:spcAft>
              <a:buClr>
                <a:srgbClr val="232F3E"/>
              </a:buClr>
              <a:buSzPts val="2800"/>
              <a:buChar char="•"/>
              <a:defRPr sz="2800">
                <a:solidFill>
                  <a:srgbClr val="232F3E"/>
                </a:solidFill>
              </a:defRPr>
            </a:lvl1pPr>
            <a:lvl2pPr indent="-381000" lvl="1" marL="914400" algn="l">
              <a:lnSpc>
                <a:spcPct val="100000"/>
              </a:lnSpc>
              <a:spcBef>
                <a:spcPts val="1200"/>
              </a:spcBef>
              <a:spcAft>
                <a:spcPts val="0"/>
              </a:spcAft>
              <a:buClr>
                <a:srgbClr val="232F3E"/>
              </a:buClr>
              <a:buSzPts val="2400"/>
              <a:buChar char="•"/>
              <a:defRPr sz="2400">
                <a:solidFill>
                  <a:srgbClr val="232F3E"/>
                </a:solidFill>
              </a:defRPr>
            </a:lvl2pPr>
            <a:lvl3pPr indent="-355600" lvl="2" marL="1371600" algn="l">
              <a:lnSpc>
                <a:spcPct val="100000"/>
              </a:lnSpc>
              <a:spcBef>
                <a:spcPts val="1200"/>
              </a:spcBef>
              <a:spcAft>
                <a:spcPts val="0"/>
              </a:spcAft>
              <a:buClr>
                <a:srgbClr val="232F3E"/>
              </a:buClr>
              <a:buSzPts val="2000"/>
              <a:buChar char="•"/>
              <a:defRPr sz="2000">
                <a:solidFill>
                  <a:srgbClr val="232F3E"/>
                </a:solidFill>
              </a:defRPr>
            </a:lvl3pPr>
            <a:lvl4pPr indent="-342900" lvl="3" marL="1828800" algn="l">
              <a:lnSpc>
                <a:spcPct val="100000"/>
              </a:lnSpc>
              <a:spcBef>
                <a:spcPts val="1200"/>
              </a:spcBef>
              <a:spcAft>
                <a:spcPts val="0"/>
              </a:spcAft>
              <a:buClr>
                <a:srgbClr val="232F3E"/>
              </a:buClr>
              <a:buSzPts val="1800"/>
              <a:buChar char="•"/>
              <a:defRPr sz="1800">
                <a:solidFill>
                  <a:srgbClr val="232F3E"/>
                </a:solidFill>
              </a:defRPr>
            </a:lvl4pPr>
            <a:lvl5pPr indent="-342900" lvl="4" marL="2286000" algn="l">
              <a:lnSpc>
                <a:spcPct val="100000"/>
              </a:lnSpc>
              <a:spcBef>
                <a:spcPts val="1200"/>
              </a:spcBef>
              <a:spcAft>
                <a:spcPts val="0"/>
              </a:spcAft>
              <a:buClr>
                <a:srgbClr val="232F3E"/>
              </a:buClr>
              <a:buSzPts val="1800"/>
              <a:buChar char="•"/>
              <a:defRPr sz="1800">
                <a:solidFill>
                  <a:srgbClr val="232F3E"/>
                </a:solidFill>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 name="Google Shape;31;p5"/>
          <p:cNvSpPr txBox="1"/>
          <p:nvPr>
            <p:ph idx="2" type="body"/>
          </p:nvPr>
        </p:nvSpPr>
        <p:spPr>
          <a:xfrm>
            <a:off x="6163056" y="1097280"/>
            <a:ext cx="5669280" cy="5330952"/>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0"/>
              </a:spcBef>
              <a:spcAft>
                <a:spcPts val="0"/>
              </a:spcAft>
              <a:buClr>
                <a:srgbClr val="232F3E"/>
              </a:buClr>
              <a:buSzPts val="2800"/>
              <a:buChar char="•"/>
              <a:defRPr sz="2800">
                <a:solidFill>
                  <a:srgbClr val="232F3E"/>
                </a:solidFill>
              </a:defRPr>
            </a:lvl1pPr>
            <a:lvl2pPr indent="-381000" lvl="1" marL="914400" algn="l">
              <a:lnSpc>
                <a:spcPct val="100000"/>
              </a:lnSpc>
              <a:spcBef>
                <a:spcPts val="1200"/>
              </a:spcBef>
              <a:spcAft>
                <a:spcPts val="0"/>
              </a:spcAft>
              <a:buClr>
                <a:srgbClr val="232F3E"/>
              </a:buClr>
              <a:buSzPts val="2400"/>
              <a:buChar char="•"/>
              <a:defRPr sz="2400">
                <a:solidFill>
                  <a:srgbClr val="232F3E"/>
                </a:solidFill>
              </a:defRPr>
            </a:lvl2pPr>
            <a:lvl3pPr indent="-355600" lvl="2" marL="1371600" algn="l">
              <a:lnSpc>
                <a:spcPct val="100000"/>
              </a:lnSpc>
              <a:spcBef>
                <a:spcPts val="1200"/>
              </a:spcBef>
              <a:spcAft>
                <a:spcPts val="0"/>
              </a:spcAft>
              <a:buClr>
                <a:srgbClr val="232F3E"/>
              </a:buClr>
              <a:buSzPts val="2000"/>
              <a:buChar char="•"/>
              <a:defRPr sz="2000">
                <a:solidFill>
                  <a:srgbClr val="232F3E"/>
                </a:solidFill>
              </a:defRPr>
            </a:lvl3pPr>
            <a:lvl4pPr indent="-342900" lvl="3" marL="1828800" algn="l">
              <a:lnSpc>
                <a:spcPct val="100000"/>
              </a:lnSpc>
              <a:spcBef>
                <a:spcPts val="1200"/>
              </a:spcBef>
              <a:spcAft>
                <a:spcPts val="0"/>
              </a:spcAft>
              <a:buClr>
                <a:srgbClr val="232F3E"/>
              </a:buClr>
              <a:buSzPts val="1800"/>
              <a:buChar char="•"/>
              <a:defRPr sz="1800">
                <a:solidFill>
                  <a:srgbClr val="232F3E"/>
                </a:solidFill>
              </a:defRPr>
            </a:lvl4pPr>
            <a:lvl5pPr indent="-342900" lvl="4" marL="2286000" algn="l">
              <a:lnSpc>
                <a:spcPct val="100000"/>
              </a:lnSpc>
              <a:spcBef>
                <a:spcPts val="1200"/>
              </a:spcBef>
              <a:spcAft>
                <a:spcPts val="0"/>
              </a:spcAft>
              <a:buClr>
                <a:srgbClr val="232F3E"/>
              </a:buClr>
              <a:buSzPts val="1800"/>
              <a:buChar char="•"/>
              <a:defRPr sz="1800">
                <a:solidFill>
                  <a:srgbClr val="232F3E"/>
                </a:solidFill>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6 Pics, and 6 Text Boxes">
  <p:cSld name="Title, 6 Pics, and 6 Text Boxes">
    <p:bg>
      <p:bgPr>
        <a:solidFill>
          <a:schemeClr val="lt1"/>
        </a:solidFill>
      </p:bgPr>
    </p:bg>
    <p:spTree>
      <p:nvGrpSpPr>
        <p:cNvPr id="343" name="Shape 343"/>
        <p:cNvGrpSpPr/>
        <p:nvPr/>
      </p:nvGrpSpPr>
      <p:grpSpPr>
        <a:xfrm>
          <a:off x="0" y="0"/>
          <a:ext cx="0" cy="0"/>
          <a:chOff x="0" y="0"/>
          <a:chExt cx="0" cy="0"/>
        </a:xfrm>
      </p:grpSpPr>
      <p:pic>
        <p:nvPicPr>
          <p:cNvPr id="344" name="Google Shape;344;p41"/>
          <p:cNvPicPr preferRelativeResize="0"/>
          <p:nvPr/>
        </p:nvPicPr>
        <p:blipFill rotWithShape="1">
          <a:blip r:embed="rId2">
            <a:alphaModFix/>
          </a:blip>
          <a:srcRect b="0" l="0" r="0" t="0"/>
          <a:stretch/>
        </p:blipFill>
        <p:spPr>
          <a:xfrm>
            <a:off x="365759" y="1028377"/>
            <a:ext cx="11484864" cy="45720"/>
          </a:xfrm>
          <a:prstGeom prst="rect">
            <a:avLst/>
          </a:prstGeom>
          <a:noFill/>
          <a:ln>
            <a:noFill/>
          </a:ln>
        </p:spPr>
      </p:pic>
      <p:sp>
        <p:nvSpPr>
          <p:cNvPr id="345" name="Google Shape;345;p41"/>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b="0" i="0" sz="1200" u="none" cap="none" strike="noStrike">
                <a:solidFill>
                  <a:srgbClr val="232F3E"/>
                </a:solidFill>
                <a:latin typeface="Play"/>
                <a:ea typeface="Play"/>
                <a:cs typeface="Play"/>
                <a:sym typeface="Play"/>
              </a:defRPr>
            </a:lvl1pPr>
            <a:lvl2pPr indent="0" lvl="1" marL="0" algn="r">
              <a:spcBef>
                <a:spcPts val="0"/>
              </a:spcBef>
              <a:buNone/>
              <a:defRPr b="0" i="0" sz="1200" u="none" cap="none" strike="noStrike">
                <a:solidFill>
                  <a:srgbClr val="232F3E"/>
                </a:solidFill>
                <a:latin typeface="Play"/>
                <a:ea typeface="Play"/>
                <a:cs typeface="Play"/>
                <a:sym typeface="Play"/>
              </a:defRPr>
            </a:lvl2pPr>
            <a:lvl3pPr indent="0" lvl="2" marL="0" algn="r">
              <a:spcBef>
                <a:spcPts val="0"/>
              </a:spcBef>
              <a:buNone/>
              <a:defRPr b="0" i="0" sz="1200" u="none" cap="none" strike="noStrike">
                <a:solidFill>
                  <a:srgbClr val="232F3E"/>
                </a:solidFill>
                <a:latin typeface="Play"/>
                <a:ea typeface="Play"/>
                <a:cs typeface="Play"/>
                <a:sym typeface="Play"/>
              </a:defRPr>
            </a:lvl3pPr>
            <a:lvl4pPr indent="0" lvl="3" marL="0" algn="r">
              <a:spcBef>
                <a:spcPts val="0"/>
              </a:spcBef>
              <a:buNone/>
              <a:defRPr b="0" i="0" sz="1200" u="none" cap="none" strike="noStrike">
                <a:solidFill>
                  <a:srgbClr val="232F3E"/>
                </a:solidFill>
                <a:latin typeface="Play"/>
                <a:ea typeface="Play"/>
                <a:cs typeface="Play"/>
                <a:sym typeface="Play"/>
              </a:defRPr>
            </a:lvl4pPr>
            <a:lvl5pPr indent="0" lvl="4" marL="0" algn="r">
              <a:spcBef>
                <a:spcPts val="0"/>
              </a:spcBef>
              <a:buNone/>
              <a:defRPr b="0" i="0" sz="1200" u="none" cap="none" strike="noStrike">
                <a:solidFill>
                  <a:srgbClr val="232F3E"/>
                </a:solidFill>
                <a:latin typeface="Play"/>
                <a:ea typeface="Play"/>
                <a:cs typeface="Play"/>
                <a:sym typeface="Play"/>
              </a:defRPr>
            </a:lvl5pPr>
            <a:lvl6pPr indent="0" lvl="5" marL="0" algn="r">
              <a:spcBef>
                <a:spcPts val="0"/>
              </a:spcBef>
              <a:buNone/>
              <a:defRPr b="0" i="0" sz="1200" u="none" cap="none" strike="noStrike">
                <a:solidFill>
                  <a:srgbClr val="232F3E"/>
                </a:solidFill>
                <a:latin typeface="Play"/>
                <a:ea typeface="Play"/>
                <a:cs typeface="Play"/>
                <a:sym typeface="Play"/>
              </a:defRPr>
            </a:lvl6pPr>
            <a:lvl7pPr indent="0" lvl="6" marL="0" algn="r">
              <a:spcBef>
                <a:spcPts val="0"/>
              </a:spcBef>
              <a:buNone/>
              <a:defRPr b="0" i="0" sz="1200" u="none" cap="none" strike="noStrike">
                <a:solidFill>
                  <a:srgbClr val="232F3E"/>
                </a:solidFill>
                <a:latin typeface="Play"/>
                <a:ea typeface="Play"/>
                <a:cs typeface="Play"/>
                <a:sym typeface="Play"/>
              </a:defRPr>
            </a:lvl7pPr>
            <a:lvl8pPr indent="0" lvl="7" marL="0" algn="r">
              <a:spcBef>
                <a:spcPts val="0"/>
              </a:spcBef>
              <a:buNone/>
              <a:defRPr b="0" i="0" sz="1200" u="none" cap="none" strike="noStrike">
                <a:solidFill>
                  <a:srgbClr val="232F3E"/>
                </a:solidFill>
                <a:latin typeface="Play"/>
                <a:ea typeface="Play"/>
                <a:cs typeface="Play"/>
                <a:sym typeface="Play"/>
              </a:defRPr>
            </a:lvl8pPr>
            <a:lvl9pPr indent="0" lvl="8" marL="0" algn="r">
              <a:spcBef>
                <a:spcPts val="0"/>
              </a:spcBef>
              <a:buNone/>
              <a:defRPr b="0" i="0" sz="1200" u="none" cap="none" strike="noStrike">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346" name="Google Shape;346;p41"/>
          <p:cNvSpPr txBox="1"/>
          <p:nvPr>
            <p:ph type="title"/>
          </p:nvPr>
        </p:nvSpPr>
        <p:spPr>
          <a:xfrm>
            <a:off x="365760" y="301752"/>
            <a:ext cx="11466576" cy="73152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47" name="Google Shape;347;p41"/>
          <p:cNvSpPr/>
          <p:nvPr>
            <p:ph idx="2" type="pic"/>
          </p:nvPr>
        </p:nvSpPr>
        <p:spPr>
          <a:xfrm>
            <a:off x="1516380" y="1211176"/>
            <a:ext cx="1828800" cy="1828800"/>
          </a:xfrm>
          <a:prstGeom prst="rect">
            <a:avLst/>
          </a:prstGeom>
          <a:noFill/>
          <a:ln>
            <a:noFill/>
          </a:ln>
        </p:spPr>
      </p:sp>
      <p:sp>
        <p:nvSpPr>
          <p:cNvPr id="348" name="Google Shape;348;p41"/>
          <p:cNvSpPr txBox="1"/>
          <p:nvPr>
            <p:ph idx="1" type="body"/>
          </p:nvPr>
        </p:nvSpPr>
        <p:spPr>
          <a:xfrm>
            <a:off x="830580" y="3056649"/>
            <a:ext cx="3200400" cy="570859"/>
          </a:xfrm>
          <a:prstGeom prst="rect">
            <a:avLst/>
          </a:prstGeom>
          <a:no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2000"/>
              <a:buNone/>
              <a:defRPr sz="2000">
                <a:solidFill>
                  <a:srgbClr val="232F3E"/>
                </a:solidFill>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9" name="Google Shape;349;p41"/>
          <p:cNvSpPr/>
          <p:nvPr>
            <p:ph idx="3" type="pic"/>
          </p:nvPr>
        </p:nvSpPr>
        <p:spPr>
          <a:xfrm>
            <a:off x="5181600" y="1211176"/>
            <a:ext cx="1828800" cy="1828800"/>
          </a:xfrm>
          <a:prstGeom prst="rect">
            <a:avLst/>
          </a:prstGeom>
          <a:noFill/>
          <a:ln>
            <a:noFill/>
          </a:ln>
        </p:spPr>
      </p:sp>
      <p:sp>
        <p:nvSpPr>
          <p:cNvPr id="350" name="Google Shape;350;p41"/>
          <p:cNvSpPr txBox="1"/>
          <p:nvPr>
            <p:ph idx="4" type="body"/>
          </p:nvPr>
        </p:nvSpPr>
        <p:spPr>
          <a:xfrm>
            <a:off x="4495800" y="3056649"/>
            <a:ext cx="3200400" cy="570859"/>
          </a:xfrm>
          <a:prstGeom prst="rect">
            <a:avLst/>
          </a:prstGeom>
          <a:no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2000"/>
              <a:buNone/>
              <a:defRPr sz="2000">
                <a:solidFill>
                  <a:srgbClr val="232F3E"/>
                </a:solidFill>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 name="Google Shape;351;p41"/>
          <p:cNvSpPr/>
          <p:nvPr>
            <p:ph idx="5" type="pic"/>
          </p:nvPr>
        </p:nvSpPr>
        <p:spPr>
          <a:xfrm>
            <a:off x="8852916" y="1211176"/>
            <a:ext cx="1828800" cy="1828800"/>
          </a:xfrm>
          <a:prstGeom prst="rect">
            <a:avLst/>
          </a:prstGeom>
          <a:noFill/>
          <a:ln>
            <a:noFill/>
          </a:ln>
        </p:spPr>
      </p:sp>
      <p:sp>
        <p:nvSpPr>
          <p:cNvPr id="352" name="Google Shape;352;p41"/>
          <p:cNvSpPr txBox="1"/>
          <p:nvPr>
            <p:ph idx="6" type="body"/>
          </p:nvPr>
        </p:nvSpPr>
        <p:spPr>
          <a:xfrm>
            <a:off x="8167116" y="3056649"/>
            <a:ext cx="3200400" cy="570859"/>
          </a:xfrm>
          <a:prstGeom prst="rect">
            <a:avLst/>
          </a:prstGeom>
          <a:no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2000"/>
              <a:buNone/>
              <a:defRPr sz="2000">
                <a:solidFill>
                  <a:srgbClr val="232F3E"/>
                </a:solidFill>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3" name="Google Shape;353;p41"/>
          <p:cNvSpPr/>
          <p:nvPr>
            <p:ph idx="7" type="pic"/>
          </p:nvPr>
        </p:nvSpPr>
        <p:spPr>
          <a:xfrm>
            <a:off x="1516380" y="3866132"/>
            <a:ext cx="1828800" cy="1828800"/>
          </a:xfrm>
          <a:prstGeom prst="rect">
            <a:avLst/>
          </a:prstGeom>
          <a:noFill/>
          <a:ln>
            <a:noFill/>
          </a:ln>
        </p:spPr>
      </p:sp>
      <p:sp>
        <p:nvSpPr>
          <p:cNvPr id="354" name="Google Shape;354;p41"/>
          <p:cNvSpPr txBox="1"/>
          <p:nvPr>
            <p:ph idx="8" type="body"/>
          </p:nvPr>
        </p:nvSpPr>
        <p:spPr>
          <a:xfrm>
            <a:off x="830580" y="5704771"/>
            <a:ext cx="3200400" cy="570859"/>
          </a:xfrm>
          <a:prstGeom prst="rect">
            <a:avLst/>
          </a:prstGeom>
          <a:no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2000"/>
              <a:buNone/>
              <a:defRPr sz="2000">
                <a:solidFill>
                  <a:srgbClr val="232F3E"/>
                </a:solidFill>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 name="Google Shape;355;p41"/>
          <p:cNvSpPr/>
          <p:nvPr>
            <p:ph idx="9" type="pic"/>
          </p:nvPr>
        </p:nvSpPr>
        <p:spPr>
          <a:xfrm>
            <a:off x="5181600" y="3866132"/>
            <a:ext cx="1828800" cy="1828800"/>
          </a:xfrm>
          <a:prstGeom prst="rect">
            <a:avLst/>
          </a:prstGeom>
          <a:noFill/>
          <a:ln>
            <a:noFill/>
          </a:ln>
        </p:spPr>
      </p:sp>
      <p:sp>
        <p:nvSpPr>
          <p:cNvPr id="356" name="Google Shape;356;p41"/>
          <p:cNvSpPr txBox="1"/>
          <p:nvPr>
            <p:ph idx="13" type="body"/>
          </p:nvPr>
        </p:nvSpPr>
        <p:spPr>
          <a:xfrm>
            <a:off x="4495800" y="5704771"/>
            <a:ext cx="3200400" cy="570859"/>
          </a:xfrm>
          <a:prstGeom prst="rect">
            <a:avLst/>
          </a:prstGeom>
          <a:no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2000"/>
              <a:buNone/>
              <a:defRPr sz="2000">
                <a:solidFill>
                  <a:srgbClr val="232F3E"/>
                </a:solidFill>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 name="Google Shape;357;p41"/>
          <p:cNvSpPr/>
          <p:nvPr>
            <p:ph idx="14" type="pic"/>
          </p:nvPr>
        </p:nvSpPr>
        <p:spPr>
          <a:xfrm>
            <a:off x="8852916" y="3866132"/>
            <a:ext cx="1828800" cy="1828800"/>
          </a:xfrm>
          <a:prstGeom prst="rect">
            <a:avLst/>
          </a:prstGeom>
          <a:noFill/>
          <a:ln>
            <a:noFill/>
          </a:ln>
        </p:spPr>
      </p:sp>
      <p:sp>
        <p:nvSpPr>
          <p:cNvPr id="358" name="Google Shape;358;p41"/>
          <p:cNvSpPr txBox="1"/>
          <p:nvPr>
            <p:ph idx="15" type="body"/>
          </p:nvPr>
        </p:nvSpPr>
        <p:spPr>
          <a:xfrm>
            <a:off x="8167116" y="5704771"/>
            <a:ext cx="3200400" cy="570859"/>
          </a:xfrm>
          <a:prstGeom prst="rect">
            <a:avLst/>
          </a:prstGeom>
          <a:no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2000"/>
              <a:buNone/>
              <a:defRPr sz="2000">
                <a:solidFill>
                  <a:srgbClr val="232F3E"/>
                </a:solidFill>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extLst>
    <p:ext uri="{DCECCB84-F9BA-43D5-87BE-67443E8EF086}">
      <p15:sldGuideLst>
        <p15:guide id="1" orient="horz" pos="108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8 pictures">
  <p:cSld name="Title and 8 pictures">
    <p:bg>
      <p:bgPr>
        <a:solidFill>
          <a:schemeClr val="lt1"/>
        </a:solidFill>
      </p:bgPr>
    </p:bg>
    <p:spTree>
      <p:nvGrpSpPr>
        <p:cNvPr id="359" name="Shape 359"/>
        <p:cNvGrpSpPr/>
        <p:nvPr/>
      </p:nvGrpSpPr>
      <p:grpSpPr>
        <a:xfrm>
          <a:off x="0" y="0"/>
          <a:ext cx="0" cy="0"/>
          <a:chOff x="0" y="0"/>
          <a:chExt cx="0" cy="0"/>
        </a:xfrm>
      </p:grpSpPr>
      <p:pic>
        <p:nvPicPr>
          <p:cNvPr id="360" name="Google Shape;360;p42"/>
          <p:cNvPicPr preferRelativeResize="0"/>
          <p:nvPr/>
        </p:nvPicPr>
        <p:blipFill rotWithShape="1">
          <a:blip r:embed="rId2">
            <a:alphaModFix/>
          </a:blip>
          <a:srcRect b="0" l="0" r="0" t="0"/>
          <a:stretch/>
        </p:blipFill>
        <p:spPr>
          <a:xfrm>
            <a:off x="365759" y="1028377"/>
            <a:ext cx="11484864" cy="45720"/>
          </a:xfrm>
          <a:prstGeom prst="rect">
            <a:avLst/>
          </a:prstGeom>
          <a:noFill/>
          <a:ln>
            <a:noFill/>
          </a:ln>
        </p:spPr>
      </p:pic>
      <p:sp>
        <p:nvSpPr>
          <p:cNvPr id="361" name="Google Shape;361;p42"/>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b="0" i="0" sz="1200" u="none" cap="none" strike="noStrike">
                <a:solidFill>
                  <a:srgbClr val="232F3E"/>
                </a:solidFill>
                <a:latin typeface="Play"/>
                <a:ea typeface="Play"/>
                <a:cs typeface="Play"/>
                <a:sym typeface="Play"/>
              </a:defRPr>
            </a:lvl1pPr>
            <a:lvl2pPr indent="0" lvl="1" marL="0" algn="r">
              <a:spcBef>
                <a:spcPts val="0"/>
              </a:spcBef>
              <a:buNone/>
              <a:defRPr b="0" i="0" sz="1200" u="none" cap="none" strike="noStrike">
                <a:solidFill>
                  <a:srgbClr val="232F3E"/>
                </a:solidFill>
                <a:latin typeface="Play"/>
                <a:ea typeface="Play"/>
                <a:cs typeface="Play"/>
                <a:sym typeface="Play"/>
              </a:defRPr>
            </a:lvl2pPr>
            <a:lvl3pPr indent="0" lvl="2" marL="0" algn="r">
              <a:spcBef>
                <a:spcPts val="0"/>
              </a:spcBef>
              <a:buNone/>
              <a:defRPr b="0" i="0" sz="1200" u="none" cap="none" strike="noStrike">
                <a:solidFill>
                  <a:srgbClr val="232F3E"/>
                </a:solidFill>
                <a:latin typeface="Play"/>
                <a:ea typeface="Play"/>
                <a:cs typeface="Play"/>
                <a:sym typeface="Play"/>
              </a:defRPr>
            </a:lvl3pPr>
            <a:lvl4pPr indent="0" lvl="3" marL="0" algn="r">
              <a:spcBef>
                <a:spcPts val="0"/>
              </a:spcBef>
              <a:buNone/>
              <a:defRPr b="0" i="0" sz="1200" u="none" cap="none" strike="noStrike">
                <a:solidFill>
                  <a:srgbClr val="232F3E"/>
                </a:solidFill>
                <a:latin typeface="Play"/>
                <a:ea typeface="Play"/>
                <a:cs typeface="Play"/>
                <a:sym typeface="Play"/>
              </a:defRPr>
            </a:lvl4pPr>
            <a:lvl5pPr indent="0" lvl="4" marL="0" algn="r">
              <a:spcBef>
                <a:spcPts val="0"/>
              </a:spcBef>
              <a:buNone/>
              <a:defRPr b="0" i="0" sz="1200" u="none" cap="none" strike="noStrike">
                <a:solidFill>
                  <a:srgbClr val="232F3E"/>
                </a:solidFill>
                <a:latin typeface="Play"/>
                <a:ea typeface="Play"/>
                <a:cs typeface="Play"/>
                <a:sym typeface="Play"/>
              </a:defRPr>
            </a:lvl5pPr>
            <a:lvl6pPr indent="0" lvl="5" marL="0" algn="r">
              <a:spcBef>
                <a:spcPts val="0"/>
              </a:spcBef>
              <a:buNone/>
              <a:defRPr b="0" i="0" sz="1200" u="none" cap="none" strike="noStrike">
                <a:solidFill>
                  <a:srgbClr val="232F3E"/>
                </a:solidFill>
                <a:latin typeface="Play"/>
                <a:ea typeface="Play"/>
                <a:cs typeface="Play"/>
                <a:sym typeface="Play"/>
              </a:defRPr>
            </a:lvl6pPr>
            <a:lvl7pPr indent="0" lvl="6" marL="0" algn="r">
              <a:spcBef>
                <a:spcPts val="0"/>
              </a:spcBef>
              <a:buNone/>
              <a:defRPr b="0" i="0" sz="1200" u="none" cap="none" strike="noStrike">
                <a:solidFill>
                  <a:srgbClr val="232F3E"/>
                </a:solidFill>
                <a:latin typeface="Play"/>
                <a:ea typeface="Play"/>
                <a:cs typeface="Play"/>
                <a:sym typeface="Play"/>
              </a:defRPr>
            </a:lvl7pPr>
            <a:lvl8pPr indent="0" lvl="7" marL="0" algn="r">
              <a:spcBef>
                <a:spcPts val="0"/>
              </a:spcBef>
              <a:buNone/>
              <a:defRPr b="0" i="0" sz="1200" u="none" cap="none" strike="noStrike">
                <a:solidFill>
                  <a:srgbClr val="232F3E"/>
                </a:solidFill>
                <a:latin typeface="Play"/>
                <a:ea typeface="Play"/>
                <a:cs typeface="Play"/>
                <a:sym typeface="Play"/>
              </a:defRPr>
            </a:lvl8pPr>
            <a:lvl9pPr indent="0" lvl="8" marL="0" algn="r">
              <a:spcBef>
                <a:spcPts val="0"/>
              </a:spcBef>
              <a:buNone/>
              <a:defRPr b="0" i="0" sz="1200" u="none" cap="none" strike="noStrike">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362" name="Google Shape;362;p42"/>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63" name="Google Shape;363;p42"/>
          <p:cNvSpPr/>
          <p:nvPr>
            <p:ph idx="2" type="pic"/>
          </p:nvPr>
        </p:nvSpPr>
        <p:spPr>
          <a:xfrm>
            <a:off x="640080" y="1162264"/>
            <a:ext cx="2286000" cy="2286000"/>
          </a:xfrm>
          <a:prstGeom prst="rect">
            <a:avLst/>
          </a:prstGeom>
          <a:noFill/>
          <a:ln>
            <a:noFill/>
          </a:ln>
        </p:spPr>
      </p:sp>
      <p:sp>
        <p:nvSpPr>
          <p:cNvPr id="364" name="Google Shape;364;p42"/>
          <p:cNvSpPr/>
          <p:nvPr>
            <p:ph idx="3" type="pic"/>
          </p:nvPr>
        </p:nvSpPr>
        <p:spPr>
          <a:xfrm>
            <a:off x="3517392" y="1162264"/>
            <a:ext cx="2286000" cy="2286000"/>
          </a:xfrm>
          <a:prstGeom prst="rect">
            <a:avLst/>
          </a:prstGeom>
          <a:noFill/>
          <a:ln>
            <a:noFill/>
          </a:ln>
        </p:spPr>
      </p:sp>
      <p:sp>
        <p:nvSpPr>
          <p:cNvPr id="365" name="Google Shape;365;p42"/>
          <p:cNvSpPr/>
          <p:nvPr>
            <p:ph idx="4" type="pic"/>
          </p:nvPr>
        </p:nvSpPr>
        <p:spPr>
          <a:xfrm>
            <a:off x="6394704" y="1162264"/>
            <a:ext cx="2286000" cy="2286000"/>
          </a:xfrm>
          <a:prstGeom prst="rect">
            <a:avLst/>
          </a:prstGeom>
          <a:noFill/>
          <a:ln>
            <a:noFill/>
          </a:ln>
        </p:spPr>
      </p:sp>
      <p:sp>
        <p:nvSpPr>
          <p:cNvPr id="366" name="Google Shape;366;p42"/>
          <p:cNvSpPr/>
          <p:nvPr>
            <p:ph idx="5" type="pic"/>
          </p:nvPr>
        </p:nvSpPr>
        <p:spPr>
          <a:xfrm>
            <a:off x="9272016" y="1162264"/>
            <a:ext cx="2286000" cy="2286000"/>
          </a:xfrm>
          <a:prstGeom prst="rect">
            <a:avLst/>
          </a:prstGeom>
          <a:noFill/>
          <a:ln>
            <a:noFill/>
          </a:ln>
        </p:spPr>
      </p:sp>
      <p:sp>
        <p:nvSpPr>
          <p:cNvPr id="367" name="Google Shape;367;p42"/>
          <p:cNvSpPr/>
          <p:nvPr>
            <p:ph idx="6" type="pic"/>
          </p:nvPr>
        </p:nvSpPr>
        <p:spPr>
          <a:xfrm>
            <a:off x="640080" y="3873273"/>
            <a:ext cx="2286000" cy="2286000"/>
          </a:xfrm>
          <a:prstGeom prst="rect">
            <a:avLst/>
          </a:prstGeom>
          <a:noFill/>
          <a:ln>
            <a:noFill/>
          </a:ln>
        </p:spPr>
      </p:sp>
      <p:sp>
        <p:nvSpPr>
          <p:cNvPr id="368" name="Google Shape;368;p42"/>
          <p:cNvSpPr/>
          <p:nvPr>
            <p:ph idx="7" type="pic"/>
          </p:nvPr>
        </p:nvSpPr>
        <p:spPr>
          <a:xfrm>
            <a:off x="3517392" y="3873273"/>
            <a:ext cx="2286000" cy="2286000"/>
          </a:xfrm>
          <a:prstGeom prst="rect">
            <a:avLst/>
          </a:prstGeom>
          <a:noFill/>
          <a:ln>
            <a:noFill/>
          </a:ln>
        </p:spPr>
      </p:sp>
      <p:sp>
        <p:nvSpPr>
          <p:cNvPr id="369" name="Google Shape;369;p42"/>
          <p:cNvSpPr/>
          <p:nvPr>
            <p:ph idx="8" type="pic"/>
          </p:nvPr>
        </p:nvSpPr>
        <p:spPr>
          <a:xfrm>
            <a:off x="6394704" y="3873273"/>
            <a:ext cx="2286000" cy="2286000"/>
          </a:xfrm>
          <a:prstGeom prst="rect">
            <a:avLst/>
          </a:prstGeom>
          <a:noFill/>
          <a:ln>
            <a:noFill/>
          </a:ln>
        </p:spPr>
      </p:sp>
      <p:sp>
        <p:nvSpPr>
          <p:cNvPr id="370" name="Google Shape;370;p42"/>
          <p:cNvSpPr/>
          <p:nvPr>
            <p:ph idx="9" type="pic"/>
          </p:nvPr>
        </p:nvSpPr>
        <p:spPr>
          <a:xfrm>
            <a:off x="9272016" y="3873273"/>
            <a:ext cx="2286000" cy="2286000"/>
          </a:xfrm>
          <a:prstGeom prst="rect">
            <a:avLst/>
          </a:prstGeom>
          <a:noFill/>
          <a:ln>
            <a:noFill/>
          </a:ln>
        </p:spPr>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8 Sm Pics, and 8 Text Columns">
  <p:cSld name="Title, 8 Sm Pics, and 8 Text Columns">
    <p:bg>
      <p:bgPr>
        <a:solidFill>
          <a:schemeClr val="lt1"/>
        </a:solidFill>
      </p:bgPr>
    </p:bg>
    <p:spTree>
      <p:nvGrpSpPr>
        <p:cNvPr id="371" name="Shape 371"/>
        <p:cNvGrpSpPr/>
        <p:nvPr/>
      </p:nvGrpSpPr>
      <p:grpSpPr>
        <a:xfrm>
          <a:off x="0" y="0"/>
          <a:ext cx="0" cy="0"/>
          <a:chOff x="0" y="0"/>
          <a:chExt cx="0" cy="0"/>
        </a:xfrm>
      </p:grpSpPr>
      <p:pic>
        <p:nvPicPr>
          <p:cNvPr id="372" name="Google Shape;372;p43"/>
          <p:cNvPicPr preferRelativeResize="0"/>
          <p:nvPr/>
        </p:nvPicPr>
        <p:blipFill rotWithShape="1">
          <a:blip r:embed="rId2">
            <a:alphaModFix/>
          </a:blip>
          <a:srcRect b="0" l="0" r="0" t="0"/>
          <a:stretch/>
        </p:blipFill>
        <p:spPr>
          <a:xfrm>
            <a:off x="365759" y="1028377"/>
            <a:ext cx="11484864" cy="45720"/>
          </a:xfrm>
          <a:prstGeom prst="rect">
            <a:avLst/>
          </a:prstGeom>
          <a:noFill/>
          <a:ln>
            <a:noFill/>
          </a:ln>
        </p:spPr>
      </p:pic>
      <p:sp>
        <p:nvSpPr>
          <p:cNvPr id="373" name="Google Shape;373;p43"/>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b="0" i="0" sz="1200" u="none" cap="none" strike="noStrike">
                <a:solidFill>
                  <a:srgbClr val="232F3E"/>
                </a:solidFill>
                <a:latin typeface="Play"/>
                <a:ea typeface="Play"/>
                <a:cs typeface="Play"/>
                <a:sym typeface="Play"/>
              </a:defRPr>
            </a:lvl1pPr>
            <a:lvl2pPr indent="0" lvl="1" marL="0" algn="r">
              <a:spcBef>
                <a:spcPts val="0"/>
              </a:spcBef>
              <a:buNone/>
              <a:defRPr b="0" i="0" sz="1200" u="none" cap="none" strike="noStrike">
                <a:solidFill>
                  <a:srgbClr val="232F3E"/>
                </a:solidFill>
                <a:latin typeface="Play"/>
                <a:ea typeface="Play"/>
                <a:cs typeface="Play"/>
                <a:sym typeface="Play"/>
              </a:defRPr>
            </a:lvl2pPr>
            <a:lvl3pPr indent="0" lvl="2" marL="0" algn="r">
              <a:spcBef>
                <a:spcPts val="0"/>
              </a:spcBef>
              <a:buNone/>
              <a:defRPr b="0" i="0" sz="1200" u="none" cap="none" strike="noStrike">
                <a:solidFill>
                  <a:srgbClr val="232F3E"/>
                </a:solidFill>
                <a:latin typeface="Play"/>
                <a:ea typeface="Play"/>
                <a:cs typeface="Play"/>
                <a:sym typeface="Play"/>
              </a:defRPr>
            </a:lvl3pPr>
            <a:lvl4pPr indent="0" lvl="3" marL="0" algn="r">
              <a:spcBef>
                <a:spcPts val="0"/>
              </a:spcBef>
              <a:buNone/>
              <a:defRPr b="0" i="0" sz="1200" u="none" cap="none" strike="noStrike">
                <a:solidFill>
                  <a:srgbClr val="232F3E"/>
                </a:solidFill>
                <a:latin typeface="Play"/>
                <a:ea typeface="Play"/>
                <a:cs typeface="Play"/>
                <a:sym typeface="Play"/>
              </a:defRPr>
            </a:lvl4pPr>
            <a:lvl5pPr indent="0" lvl="4" marL="0" algn="r">
              <a:spcBef>
                <a:spcPts val="0"/>
              </a:spcBef>
              <a:buNone/>
              <a:defRPr b="0" i="0" sz="1200" u="none" cap="none" strike="noStrike">
                <a:solidFill>
                  <a:srgbClr val="232F3E"/>
                </a:solidFill>
                <a:latin typeface="Play"/>
                <a:ea typeface="Play"/>
                <a:cs typeface="Play"/>
                <a:sym typeface="Play"/>
              </a:defRPr>
            </a:lvl5pPr>
            <a:lvl6pPr indent="0" lvl="5" marL="0" algn="r">
              <a:spcBef>
                <a:spcPts val="0"/>
              </a:spcBef>
              <a:buNone/>
              <a:defRPr b="0" i="0" sz="1200" u="none" cap="none" strike="noStrike">
                <a:solidFill>
                  <a:srgbClr val="232F3E"/>
                </a:solidFill>
                <a:latin typeface="Play"/>
                <a:ea typeface="Play"/>
                <a:cs typeface="Play"/>
                <a:sym typeface="Play"/>
              </a:defRPr>
            </a:lvl6pPr>
            <a:lvl7pPr indent="0" lvl="6" marL="0" algn="r">
              <a:spcBef>
                <a:spcPts val="0"/>
              </a:spcBef>
              <a:buNone/>
              <a:defRPr b="0" i="0" sz="1200" u="none" cap="none" strike="noStrike">
                <a:solidFill>
                  <a:srgbClr val="232F3E"/>
                </a:solidFill>
                <a:latin typeface="Play"/>
                <a:ea typeface="Play"/>
                <a:cs typeface="Play"/>
                <a:sym typeface="Play"/>
              </a:defRPr>
            </a:lvl7pPr>
            <a:lvl8pPr indent="0" lvl="7" marL="0" algn="r">
              <a:spcBef>
                <a:spcPts val="0"/>
              </a:spcBef>
              <a:buNone/>
              <a:defRPr b="0" i="0" sz="1200" u="none" cap="none" strike="noStrike">
                <a:solidFill>
                  <a:srgbClr val="232F3E"/>
                </a:solidFill>
                <a:latin typeface="Play"/>
                <a:ea typeface="Play"/>
                <a:cs typeface="Play"/>
                <a:sym typeface="Play"/>
              </a:defRPr>
            </a:lvl8pPr>
            <a:lvl9pPr indent="0" lvl="8" marL="0" algn="r">
              <a:spcBef>
                <a:spcPts val="0"/>
              </a:spcBef>
              <a:buNone/>
              <a:defRPr b="0" i="0" sz="1200" u="none" cap="none" strike="noStrike">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374" name="Google Shape;374;p43"/>
          <p:cNvSpPr txBox="1"/>
          <p:nvPr>
            <p:ph type="title"/>
          </p:nvPr>
        </p:nvSpPr>
        <p:spPr>
          <a:xfrm>
            <a:off x="365760" y="301752"/>
            <a:ext cx="11466576" cy="73152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75" name="Google Shape;375;p43"/>
          <p:cNvSpPr/>
          <p:nvPr>
            <p:ph idx="2" type="pic"/>
          </p:nvPr>
        </p:nvSpPr>
        <p:spPr>
          <a:xfrm>
            <a:off x="960120" y="1272940"/>
            <a:ext cx="1645920" cy="1648911"/>
          </a:xfrm>
          <a:prstGeom prst="rect">
            <a:avLst/>
          </a:prstGeom>
          <a:noFill/>
          <a:ln>
            <a:noFill/>
          </a:ln>
        </p:spPr>
      </p:sp>
      <p:sp>
        <p:nvSpPr>
          <p:cNvPr id="376" name="Google Shape;376;p43"/>
          <p:cNvSpPr txBox="1"/>
          <p:nvPr>
            <p:ph idx="1" type="body"/>
          </p:nvPr>
        </p:nvSpPr>
        <p:spPr>
          <a:xfrm>
            <a:off x="388620" y="2976540"/>
            <a:ext cx="2788920" cy="548640"/>
          </a:xfrm>
          <a:prstGeom prst="rect">
            <a:avLst/>
          </a:prstGeom>
          <a:no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1600"/>
              <a:buNone/>
              <a:defRPr b="0" sz="1600">
                <a:solidFill>
                  <a:srgbClr val="232F3E"/>
                </a:solidFill>
                <a:latin typeface="Play"/>
                <a:ea typeface="Play"/>
                <a:cs typeface="Play"/>
                <a:sym typeface="Play"/>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7" name="Google Shape;377;p43"/>
          <p:cNvSpPr/>
          <p:nvPr>
            <p:ph idx="3" type="pic"/>
          </p:nvPr>
        </p:nvSpPr>
        <p:spPr>
          <a:xfrm>
            <a:off x="3837432" y="1272940"/>
            <a:ext cx="1645920" cy="1648911"/>
          </a:xfrm>
          <a:prstGeom prst="rect">
            <a:avLst/>
          </a:prstGeom>
          <a:noFill/>
          <a:ln>
            <a:noFill/>
          </a:ln>
        </p:spPr>
      </p:sp>
      <p:sp>
        <p:nvSpPr>
          <p:cNvPr id="378" name="Google Shape;378;p43"/>
          <p:cNvSpPr txBox="1"/>
          <p:nvPr>
            <p:ph idx="4" type="body"/>
          </p:nvPr>
        </p:nvSpPr>
        <p:spPr>
          <a:xfrm>
            <a:off x="3265932" y="2976540"/>
            <a:ext cx="2788920" cy="548640"/>
          </a:xfrm>
          <a:prstGeom prst="rect">
            <a:avLst/>
          </a:prstGeom>
          <a:no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1600"/>
              <a:buNone/>
              <a:defRPr b="0" sz="1600">
                <a:solidFill>
                  <a:srgbClr val="232F3E"/>
                </a:solidFill>
                <a:latin typeface="Play"/>
                <a:ea typeface="Play"/>
                <a:cs typeface="Play"/>
                <a:sym typeface="Play"/>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9" name="Google Shape;379;p43"/>
          <p:cNvSpPr/>
          <p:nvPr>
            <p:ph idx="5" type="pic"/>
          </p:nvPr>
        </p:nvSpPr>
        <p:spPr>
          <a:xfrm>
            <a:off x="6714744" y="1272940"/>
            <a:ext cx="1645920" cy="1648911"/>
          </a:xfrm>
          <a:prstGeom prst="rect">
            <a:avLst/>
          </a:prstGeom>
          <a:noFill/>
          <a:ln>
            <a:noFill/>
          </a:ln>
        </p:spPr>
      </p:sp>
      <p:sp>
        <p:nvSpPr>
          <p:cNvPr id="380" name="Google Shape;380;p43"/>
          <p:cNvSpPr txBox="1"/>
          <p:nvPr>
            <p:ph idx="6" type="body"/>
          </p:nvPr>
        </p:nvSpPr>
        <p:spPr>
          <a:xfrm>
            <a:off x="6143244" y="2976540"/>
            <a:ext cx="2788920" cy="548640"/>
          </a:xfrm>
          <a:prstGeom prst="rect">
            <a:avLst/>
          </a:prstGeom>
          <a:no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1600"/>
              <a:buNone/>
              <a:defRPr b="0" sz="1600">
                <a:solidFill>
                  <a:srgbClr val="232F3E"/>
                </a:solidFill>
                <a:latin typeface="Play"/>
                <a:ea typeface="Play"/>
                <a:cs typeface="Play"/>
                <a:sym typeface="Play"/>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1" name="Google Shape;381;p43"/>
          <p:cNvSpPr/>
          <p:nvPr>
            <p:ph idx="7" type="pic"/>
          </p:nvPr>
        </p:nvSpPr>
        <p:spPr>
          <a:xfrm>
            <a:off x="9592056" y="1272940"/>
            <a:ext cx="1645920" cy="1648911"/>
          </a:xfrm>
          <a:prstGeom prst="rect">
            <a:avLst/>
          </a:prstGeom>
          <a:noFill/>
          <a:ln>
            <a:noFill/>
          </a:ln>
        </p:spPr>
      </p:sp>
      <p:sp>
        <p:nvSpPr>
          <p:cNvPr id="382" name="Google Shape;382;p43"/>
          <p:cNvSpPr txBox="1"/>
          <p:nvPr>
            <p:ph idx="8" type="body"/>
          </p:nvPr>
        </p:nvSpPr>
        <p:spPr>
          <a:xfrm>
            <a:off x="9020556" y="2976540"/>
            <a:ext cx="2788920" cy="548640"/>
          </a:xfrm>
          <a:prstGeom prst="rect">
            <a:avLst/>
          </a:prstGeom>
          <a:no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1600"/>
              <a:buNone/>
              <a:defRPr b="0" sz="1600">
                <a:solidFill>
                  <a:srgbClr val="232F3E"/>
                </a:solidFill>
                <a:latin typeface="Play"/>
                <a:ea typeface="Play"/>
                <a:cs typeface="Play"/>
                <a:sym typeface="Play"/>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3" name="Google Shape;383;p43"/>
          <p:cNvSpPr/>
          <p:nvPr>
            <p:ph idx="9" type="pic"/>
          </p:nvPr>
        </p:nvSpPr>
        <p:spPr>
          <a:xfrm>
            <a:off x="960120" y="3814574"/>
            <a:ext cx="1645920" cy="1648911"/>
          </a:xfrm>
          <a:prstGeom prst="rect">
            <a:avLst/>
          </a:prstGeom>
          <a:noFill/>
          <a:ln>
            <a:noFill/>
          </a:ln>
        </p:spPr>
      </p:sp>
      <p:sp>
        <p:nvSpPr>
          <p:cNvPr id="384" name="Google Shape;384;p43"/>
          <p:cNvSpPr txBox="1"/>
          <p:nvPr>
            <p:ph idx="13" type="body"/>
          </p:nvPr>
        </p:nvSpPr>
        <p:spPr>
          <a:xfrm>
            <a:off x="388620" y="5518174"/>
            <a:ext cx="2788920" cy="548640"/>
          </a:xfrm>
          <a:prstGeom prst="rect">
            <a:avLst/>
          </a:prstGeom>
          <a:no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1600"/>
              <a:buNone/>
              <a:defRPr b="0" sz="1600">
                <a:solidFill>
                  <a:srgbClr val="232F3E"/>
                </a:solidFill>
                <a:latin typeface="Play"/>
                <a:ea typeface="Play"/>
                <a:cs typeface="Play"/>
                <a:sym typeface="Play"/>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5" name="Google Shape;385;p43"/>
          <p:cNvSpPr/>
          <p:nvPr>
            <p:ph idx="14" type="pic"/>
          </p:nvPr>
        </p:nvSpPr>
        <p:spPr>
          <a:xfrm>
            <a:off x="3837432" y="3814574"/>
            <a:ext cx="1645920" cy="1648911"/>
          </a:xfrm>
          <a:prstGeom prst="rect">
            <a:avLst/>
          </a:prstGeom>
          <a:noFill/>
          <a:ln>
            <a:noFill/>
          </a:ln>
        </p:spPr>
      </p:sp>
      <p:sp>
        <p:nvSpPr>
          <p:cNvPr id="386" name="Google Shape;386;p43"/>
          <p:cNvSpPr txBox="1"/>
          <p:nvPr>
            <p:ph idx="15" type="body"/>
          </p:nvPr>
        </p:nvSpPr>
        <p:spPr>
          <a:xfrm>
            <a:off x="3265932" y="5518174"/>
            <a:ext cx="2788920" cy="548640"/>
          </a:xfrm>
          <a:prstGeom prst="rect">
            <a:avLst/>
          </a:prstGeom>
          <a:no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1600"/>
              <a:buNone/>
              <a:defRPr b="0" sz="1600">
                <a:solidFill>
                  <a:srgbClr val="232F3E"/>
                </a:solidFill>
                <a:latin typeface="Play"/>
                <a:ea typeface="Play"/>
                <a:cs typeface="Play"/>
                <a:sym typeface="Play"/>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7" name="Google Shape;387;p43"/>
          <p:cNvSpPr/>
          <p:nvPr>
            <p:ph idx="16" type="pic"/>
          </p:nvPr>
        </p:nvSpPr>
        <p:spPr>
          <a:xfrm>
            <a:off x="6714744" y="3814574"/>
            <a:ext cx="1645920" cy="1648911"/>
          </a:xfrm>
          <a:prstGeom prst="rect">
            <a:avLst/>
          </a:prstGeom>
          <a:noFill/>
          <a:ln>
            <a:noFill/>
          </a:ln>
        </p:spPr>
      </p:sp>
      <p:sp>
        <p:nvSpPr>
          <p:cNvPr id="388" name="Google Shape;388;p43"/>
          <p:cNvSpPr txBox="1"/>
          <p:nvPr>
            <p:ph idx="17" type="body"/>
          </p:nvPr>
        </p:nvSpPr>
        <p:spPr>
          <a:xfrm>
            <a:off x="6143244" y="5518174"/>
            <a:ext cx="2788920" cy="548640"/>
          </a:xfrm>
          <a:prstGeom prst="rect">
            <a:avLst/>
          </a:prstGeom>
          <a:no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1600"/>
              <a:buNone/>
              <a:defRPr b="0" sz="1600">
                <a:solidFill>
                  <a:srgbClr val="232F3E"/>
                </a:solidFill>
                <a:latin typeface="Play"/>
                <a:ea typeface="Play"/>
                <a:cs typeface="Play"/>
                <a:sym typeface="Play"/>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9" name="Google Shape;389;p43"/>
          <p:cNvSpPr/>
          <p:nvPr>
            <p:ph idx="18" type="pic"/>
          </p:nvPr>
        </p:nvSpPr>
        <p:spPr>
          <a:xfrm>
            <a:off x="9592056" y="3814574"/>
            <a:ext cx="1645920" cy="1648911"/>
          </a:xfrm>
          <a:prstGeom prst="rect">
            <a:avLst/>
          </a:prstGeom>
          <a:noFill/>
          <a:ln>
            <a:noFill/>
          </a:ln>
        </p:spPr>
      </p:sp>
      <p:sp>
        <p:nvSpPr>
          <p:cNvPr id="390" name="Google Shape;390;p43"/>
          <p:cNvSpPr txBox="1"/>
          <p:nvPr>
            <p:ph idx="19" type="body"/>
          </p:nvPr>
        </p:nvSpPr>
        <p:spPr>
          <a:xfrm>
            <a:off x="9020556" y="5518174"/>
            <a:ext cx="2788920" cy="548640"/>
          </a:xfrm>
          <a:prstGeom prst="rect">
            <a:avLst/>
          </a:prstGeom>
          <a:no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1600"/>
              <a:buNone/>
              <a:defRPr b="0" sz="1600">
                <a:solidFill>
                  <a:srgbClr val="232F3E"/>
                </a:solidFill>
                <a:latin typeface="Play"/>
                <a:ea typeface="Play"/>
                <a:cs typeface="Play"/>
                <a:sym typeface="Play"/>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extLst>
    <p:ext uri="{DCECCB84-F9BA-43D5-87BE-67443E8EF086}">
      <p15:sldGuideLst>
        <p15:guide id="1" orient="horz" pos="1080">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8 Sm Pics, 8 Headers, and 8 Text Columns">
  <p:cSld name="Title, 8 Sm Pics, 8 Headers, and 8 Text Columns">
    <p:bg>
      <p:bgPr>
        <a:solidFill>
          <a:schemeClr val="lt1"/>
        </a:solidFill>
      </p:bgPr>
    </p:bg>
    <p:spTree>
      <p:nvGrpSpPr>
        <p:cNvPr id="391" name="Shape 391"/>
        <p:cNvGrpSpPr/>
        <p:nvPr/>
      </p:nvGrpSpPr>
      <p:grpSpPr>
        <a:xfrm>
          <a:off x="0" y="0"/>
          <a:ext cx="0" cy="0"/>
          <a:chOff x="0" y="0"/>
          <a:chExt cx="0" cy="0"/>
        </a:xfrm>
      </p:grpSpPr>
      <p:pic>
        <p:nvPicPr>
          <p:cNvPr id="392" name="Google Shape;392;p44"/>
          <p:cNvPicPr preferRelativeResize="0"/>
          <p:nvPr/>
        </p:nvPicPr>
        <p:blipFill rotWithShape="1">
          <a:blip r:embed="rId2">
            <a:alphaModFix/>
          </a:blip>
          <a:srcRect b="0" l="0" r="0" t="0"/>
          <a:stretch/>
        </p:blipFill>
        <p:spPr>
          <a:xfrm>
            <a:off x="365759" y="1028377"/>
            <a:ext cx="11484864" cy="45720"/>
          </a:xfrm>
          <a:prstGeom prst="rect">
            <a:avLst/>
          </a:prstGeom>
          <a:noFill/>
          <a:ln>
            <a:noFill/>
          </a:ln>
        </p:spPr>
      </p:pic>
      <p:sp>
        <p:nvSpPr>
          <p:cNvPr id="393" name="Google Shape;393;p44"/>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b="0" i="0" sz="1200" u="none" cap="none" strike="noStrike">
                <a:solidFill>
                  <a:srgbClr val="232F3E"/>
                </a:solidFill>
                <a:latin typeface="Play"/>
                <a:ea typeface="Play"/>
                <a:cs typeface="Play"/>
                <a:sym typeface="Play"/>
              </a:defRPr>
            </a:lvl1pPr>
            <a:lvl2pPr indent="0" lvl="1" marL="0" algn="r">
              <a:spcBef>
                <a:spcPts val="0"/>
              </a:spcBef>
              <a:buNone/>
              <a:defRPr b="0" i="0" sz="1200" u="none" cap="none" strike="noStrike">
                <a:solidFill>
                  <a:srgbClr val="232F3E"/>
                </a:solidFill>
                <a:latin typeface="Play"/>
                <a:ea typeface="Play"/>
                <a:cs typeface="Play"/>
                <a:sym typeface="Play"/>
              </a:defRPr>
            </a:lvl2pPr>
            <a:lvl3pPr indent="0" lvl="2" marL="0" algn="r">
              <a:spcBef>
                <a:spcPts val="0"/>
              </a:spcBef>
              <a:buNone/>
              <a:defRPr b="0" i="0" sz="1200" u="none" cap="none" strike="noStrike">
                <a:solidFill>
                  <a:srgbClr val="232F3E"/>
                </a:solidFill>
                <a:latin typeface="Play"/>
                <a:ea typeface="Play"/>
                <a:cs typeface="Play"/>
                <a:sym typeface="Play"/>
              </a:defRPr>
            </a:lvl3pPr>
            <a:lvl4pPr indent="0" lvl="3" marL="0" algn="r">
              <a:spcBef>
                <a:spcPts val="0"/>
              </a:spcBef>
              <a:buNone/>
              <a:defRPr b="0" i="0" sz="1200" u="none" cap="none" strike="noStrike">
                <a:solidFill>
                  <a:srgbClr val="232F3E"/>
                </a:solidFill>
                <a:latin typeface="Play"/>
                <a:ea typeface="Play"/>
                <a:cs typeface="Play"/>
                <a:sym typeface="Play"/>
              </a:defRPr>
            </a:lvl4pPr>
            <a:lvl5pPr indent="0" lvl="4" marL="0" algn="r">
              <a:spcBef>
                <a:spcPts val="0"/>
              </a:spcBef>
              <a:buNone/>
              <a:defRPr b="0" i="0" sz="1200" u="none" cap="none" strike="noStrike">
                <a:solidFill>
                  <a:srgbClr val="232F3E"/>
                </a:solidFill>
                <a:latin typeface="Play"/>
                <a:ea typeface="Play"/>
                <a:cs typeface="Play"/>
                <a:sym typeface="Play"/>
              </a:defRPr>
            </a:lvl5pPr>
            <a:lvl6pPr indent="0" lvl="5" marL="0" algn="r">
              <a:spcBef>
                <a:spcPts val="0"/>
              </a:spcBef>
              <a:buNone/>
              <a:defRPr b="0" i="0" sz="1200" u="none" cap="none" strike="noStrike">
                <a:solidFill>
                  <a:srgbClr val="232F3E"/>
                </a:solidFill>
                <a:latin typeface="Play"/>
                <a:ea typeface="Play"/>
                <a:cs typeface="Play"/>
                <a:sym typeface="Play"/>
              </a:defRPr>
            </a:lvl6pPr>
            <a:lvl7pPr indent="0" lvl="6" marL="0" algn="r">
              <a:spcBef>
                <a:spcPts val="0"/>
              </a:spcBef>
              <a:buNone/>
              <a:defRPr b="0" i="0" sz="1200" u="none" cap="none" strike="noStrike">
                <a:solidFill>
                  <a:srgbClr val="232F3E"/>
                </a:solidFill>
                <a:latin typeface="Play"/>
                <a:ea typeface="Play"/>
                <a:cs typeface="Play"/>
                <a:sym typeface="Play"/>
              </a:defRPr>
            </a:lvl7pPr>
            <a:lvl8pPr indent="0" lvl="7" marL="0" algn="r">
              <a:spcBef>
                <a:spcPts val="0"/>
              </a:spcBef>
              <a:buNone/>
              <a:defRPr b="0" i="0" sz="1200" u="none" cap="none" strike="noStrike">
                <a:solidFill>
                  <a:srgbClr val="232F3E"/>
                </a:solidFill>
                <a:latin typeface="Play"/>
                <a:ea typeface="Play"/>
                <a:cs typeface="Play"/>
                <a:sym typeface="Play"/>
              </a:defRPr>
            </a:lvl8pPr>
            <a:lvl9pPr indent="0" lvl="8" marL="0" algn="r">
              <a:spcBef>
                <a:spcPts val="0"/>
              </a:spcBef>
              <a:buNone/>
              <a:defRPr b="0" i="0" sz="1200" u="none" cap="none" strike="noStrike">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394" name="Google Shape;394;p44"/>
          <p:cNvSpPr txBox="1"/>
          <p:nvPr>
            <p:ph type="title"/>
          </p:nvPr>
        </p:nvSpPr>
        <p:spPr>
          <a:xfrm>
            <a:off x="365760" y="301752"/>
            <a:ext cx="11466576" cy="73152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95" name="Google Shape;395;p44"/>
          <p:cNvSpPr/>
          <p:nvPr>
            <p:ph idx="2" type="pic"/>
          </p:nvPr>
        </p:nvSpPr>
        <p:spPr>
          <a:xfrm>
            <a:off x="960120" y="1112520"/>
            <a:ext cx="1645920" cy="1648911"/>
          </a:xfrm>
          <a:prstGeom prst="rect">
            <a:avLst/>
          </a:prstGeom>
          <a:noFill/>
          <a:ln>
            <a:noFill/>
          </a:ln>
        </p:spPr>
      </p:sp>
      <p:sp>
        <p:nvSpPr>
          <p:cNvPr id="396" name="Google Shape;396;p44"/>
          <p:cNvSpPr txBox="1"/>
          <p:nvPr>
            <p:ph idx="1" type="body"/>
          </p:nvPr>
        </p:nvSpPr>
        <p:spPr>
          <a:xfrm>
            <a:off x="388620" y="2816120"/>
            <a:ext cx="2788920" cy="301752"/>
          </a:xfrm>
          <a:prstGeom prst="rect">
            <a:avLst/>
          </a:prstGeom>
          <a:solidFill>
            <a:schemeClr val="accent1"/>
          </a:solid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Clr>
                <a:schemeClr val="lt1"/>
              </a:buClr>
              <a:buSzPts val="1600"/>
              <a:buNone/>
              <a:defRPr b="0" sz="1600">
                <a:solidFill>
                  <a:schemeClr val="lt1"/>
                </a:solidFill>
                <a:latin typeface="Play"/>
                <a:ea typeface="Play"/>
                <a:cs typeface="Play"/>
                <a:sym typeface="Play"/>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97" name="Google Shape;397;p44"/>
          <p:cNvSpPr txBox="1"/>
          <p:nvPr>
            <p:ph idx="3" type="body"/>
          </p:nvPr>
        </p:nvSpPr>
        <p:spPr>
          <a:xfrm>
            <a:off x="388620" y="3181880"/>
            <a:ext cx="2788920" cy="570859"/>
          </a:xfrm>
          <a:prstGeom prst="rect">
            <a:avLst/>
          </a:prstGeom>
          <a:noFill/>
          <a:ln>
            <a:noFill/>
          </a:ln>
        </p:spPr>
        <p:txBody>
          <a:bodyPr anchorCtr="0" anchor="t"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1600"/>
              <a:buNone/>
              <a:defRPr sz="1600">
                <a:solidFill>
                  <a:srgbClr val="232F3E"/>
                </a:solidFill>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98" name="Google Shape;398;p44"/>
          <p:cNvSpPr/>
          <p:nvPr>
            <p:ph idx="4" type="pic"/>
          </p:nvPr>
        </p:nvSpPr>
        <p:spPr>
          <a:xfrm>
            <a:off x="3837432" y="1112520"/>
            <a:ext cx="1645920" cy="1648911"/>
          </a:xfrm>
          <a:prstGeom prst="rect">
            <a:avLst/>
          </a:prstGeom>
          <a:noFill/>
          <a:ln>
            <a:noFill/>
          </a:ln>
        </p:spPr>
      </p:sp>
      <p:sp>
        <p:nvSpPr>
          <p:cNvPr id="399" name="Google Shape;399;p44"/>
          <p:cNvSpPr txBox="1"/>
          <p:nvPr>
            <p:ph idx="5" type="body"/>
          </p:nvPr>
        </p:nvSpPr>
        <p:spPr>
          <a:xfrm>
            <a:off x="3265932" y="2816120"/>
            <a:ext cx="2788920" cy="301752"/>
          </a:xfrm>
          <a:prstGeom prst="rect">
            <a:avLst/>
          </a:prstGeom>
          <a:solidFill>
            <a:schemeClr val="accent1"/>
          </a:solid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Clr>
                <a:schemeClr val="lt1"/>
              </a:buClr>
              <a:buSzPts val="1600"/>
              <a:buNone/>
              <a:defRPr b="0" sz="1600">
                <a:solidFill>
                  <a:schemeClr val="lt1"/>
                </a:solidFill>
                <a:latin typeface="Play"/>
                <a:ea typeface="Play"/>
                <a:cs typeface="Play"/>
                <a:sym typeface="Play"/>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0" name="Google Shape;400;p44"/>
          <p:cNvSpPr txBox="1"/>
          <p:nvPr>
            <p:ph idx="6" type="body"/>
          </p:nvPr>
        </p:nvSpPr>
        <p:spPr>
          <a:xfrm>
            <a:off x="3265932" y="3181880"/>
            <a:ext cx="2788920" cy="570859"/>
          </a:xfrm>
          <a:prstGeom prst="rect">
            <a:avLst/>
          </a:prstGeom>
          <a:noFill/>
          <a:ln>
            <a:noFill/>
          </a:ln>
        </p:spPr>
        <p:txBody>
          <a:bodyPr anchorCtr="0" anchor="t"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1600"/>
              <a:buNone/>
              <a:defRPr sz="1600">
                <a:solidFill>
                  <a:srgbClr val="232F3E"/>
                </a:solidFill>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1" name="Google Shape;401;p44"/>
          <p:cNvSpPr/>
          <p:nvPr>
            <p:ph idx="7" type="pic"/>
          </p:nvPr>
        </p:nvSpPr>
        <p:spPr>
          <a:xfrm>
            <a:off x="6714744" y="1112520"/>
            <a:ext cx="1645920" cy="1648911"/>
          </a:xfrm>
          <a:prstGeom prst="rect">
            <a:avLst/>
          </a:prstGeom>
          <a:noFill/>
          <a:ln>
            <a:noFill/>
          </a:ln>
        </p:spPr>
      </p:sp>
      <p:sp>
        <p:nvSpPr>
          <p:cNvPr id="402" name="Google Shape;402;p44"/>
          <p:cNvSpPr txBox="1"/>
          <p:nvPr>
            <p:ph idx="8" type="body"/>
          </p:nvPr>
        </p:nvSpPr>
        <p:spPr>
          <a:xfrm>
            <a:off x="6143244" y="2816120"/>
            <a:ext cx="2788920" cy="301752"/>
          </a:xfrm>
          <a:prstGeom prst="rect">
            <a:avLst/>
          </a:prstGeom>
          <a:solidFill>
            <a:schemeClr val="accent1"/>
          </a:solid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Clr>
                <a:schemeClr val="lt1"/>
              </a:buClr>
              <a:buSzPts val="1600"/>
              <a:buNone/>
              <a:defRPr b="0" sz="1600">
                <a:solidFill>
                  <a:schemeClr val="lt1"/>
                </a:solidFill>
                <a:latin typeface="Play"/>
                <a:ea typeface="Play"/>
                <a:cs typeface="Play"/>
                <a:sym typeface="Play"/>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3" name="Google Shape;403;p44"/>
          <p:cNvSpPr txBox="1"/>
          <p:nvPr>
            <p:ph idx="9" type="body"/>
          </p:nvPr>
        </p:nvSpPr>
        <p:spPr>
          <a:xfrm>
            <a:off x="6143244" y="3181880"/>
            <a:ext cx="2788920" cy="570859"/>
          </a:xfrm>
          <a:prstGeom prst="rect">
            <a:avLst/>
          </a:prstGeom>
          <a:noFill/>
          <a:ln>
            <a:noFill/>
          </a:ln>
        </p:spPr>
        <p:txBody>
          <a:bodyPr anchorCtr="0" anchor="t"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1600"/>
              <a:buNone/>
              <a:defRPr sz="1600">
                <a:solidFill>
                  <a:srgbClr val="232F3E"/>
                </a:solidFill>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4" name="Google Shape;404;p44"/>
          <p:cNvSpPr/>
          <p:nvPr>
            <p:ph idx="13" type="pic"/>
          </p:nvPr>
        </p:nvSpPr>
        <p:spPr>
          <a:xfrm>
            <a:off x="9592056" y="1112520"/>
            <a:ext cx="1645920" cy="1648911"/>
          </a:xfrm>
          <a:prstGeom prst="rect">
            <a:avLst/>
          </a:prstGeom>
          <a:noFill/>
          <a:ln>
            <a:noFill/>
          </a:ln>
        </p:spPr>
      </p:sp>
      <p:sp>
        <p:nvSpPr>
          <p:cNvPr id="405" name="Google Shape;405;p44"/>
          <p:cNvSpPr txBox="1"/>
          <p:nvPr>
            <p:ph idx="14" type="body"/>
          </p:nvPr>
        </p:nvSpPr>
        <p:spPr>
          <a:xfrm>
            <a:off x="9020556" y="2816120"/>
            <a:ext cx="2788920" cy="301752"/>
          </a:xfrm>
          <a:prstGeom prst="rect">
            <a:avLst/>
          </a:prstGeom>
          <a:solidFill>
            <a:schemeClr val="accent1"/>
          </a:solid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Clr>
                <a:schemeClr val="lt1"/>
              </a:buClr>
              <a:buSzPts val="1600"/>
              <a:buNone/>
              <a:defRPr b="0" sz="1600">
                <a:solidFill>
                  <a:schemeClr val="lt1"/>
                </a:solidFill>
                <a:latin typeface="Play"/>
                <a:ea typeface="Play"/>
                <a:cs typeface="Play"/>
                <a:sym typeface="Play"/>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 name="Google Shape;406;p44"/>
          <p:cNvSpPr txBox="1"/>
          <p:nvPr>
            <p:ph idx="15" type="body"/>
          </p:nvPr>
        </p:nvSpPr>
        <p:spPr>
          <a:xfrm>
            <a:off x="9020556" y="3181880"/>
            <a:ext cx="2788920" cy="570859"/>
          </a:xfrm>
          <a:prstGeom prst="rect">
            <a:avLst/>
          </a:prstGeom>
          <a:noFill/>
          <a:ln>
            <a:noFill/>
          </a:ln>
        </p:spPr>
        <p:txBody>
          <a:bodyPr anchorCtr="0" anchor="t"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1600"/>
              <a:buNone/>
              <a:defRPr sz="1600">
                <a:solidFill>
                  <a:srgbClr val="232F3E"/>
                </a:solidFill>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7" name="Google Shape;407;p44"/>
          <p:cNvSpPr/>
          <p:nvPr>
            <p:ph idx="16" type="pic"/>
          </p:nvPr>
        </p:nvSpPr>
        <p:spPr>
          <a:xfrm>
            <a:off x="960120" y="3814574"/>
            <a:ext cx="1645920" cy="1648911"/>
          </a:xfrm>
          <a:prstGeom prst="rect">
            <a:avLst/>
          </a:prstGeom>
          <a:noFill/>
          <a:ln>
            <a:noFill/>
          </a:ln>
        </p:spPr>
      </p:sp>
      <p:sp>
        <p:nvSpPr>
          <p:cNvPr id="408" name="Google Shape;408;p44"/>
          <p:cNvSpPr txBox="1"/>
          <p:nvPr>
            <p:ph idx="17" type="body"/>
          </p:nvPr>
        </p:nvSpPr>
        <p:spPr>
          <a:xfrm>
            <a:off x="388620" y="5518174"/>
            <a:ext cx="2788920" cy="301752"/>
          </a:xfrm>
          <a:prstGeom prst="rect">
            <a:avLst/>
          </a:prstGeom>
          <a:solidFill>
            <a:schemeClr val="accent1"/>
          </a:solid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Clr>
                <a:schemeClr val="lt1"/>
              </a:buClr>
              <a:buSzPts val="1600"/>
              <a:buNone/>
              <a:defRPr b="0" sz="1600">
                <a:solidFill>
                  <a:schemeClr val="lt1"/>
                </a:solidFill>
                <a:latin typeface="Play"/>
                <a:ea typeface="Play"/>
                <a:cs typeface="Play"/>
                <a:sym typeface="Play"/>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 name="Google Shape;409;p44"/>
          <p:cNvSpPr txBox="1"/>
          <p:nvPr>
            <p:ph idx="18" type="body"/>
          </p:nvPr>
        </p:nvSpPr>
        <p:spPr>
          <a:xfrm>
            <a:off x="388620" y="5864908"/>
            <a:ext cx="2788920" cy="570859"/>
          </a:xfrm>
          <a:prstGeom prst="rect">
            <a:avLst/>
          </a:prstGeom>
          <a:noFill/>
          <a:ln>
            <a:noFill/>
          </a:ln>
        </p:spPr>
        <p:txBody>
          <a:bodyPr anchorCtr="0" anchor="t"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1600"/>
              <a:buNone/>
              <a:defRPr sz="1600">
                <a:solidFill>
                  <a:srgbClr val="232F3E"/>
                </a:solidFill>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 name="Google Shape;410;p44"/>
          <p:cNvSpPr/>
          <p:nvPr>
            <p:ph idx="19" type="pic"/>
          </p:nvPr>
        </p:nvSpPr>
        <p:spPr>
          <a:xfrm>
            <a:off x="3837432" y="3814574"/>
            <a:ext cx="1645920" cy="1648911"/>
          </a:xfrm>
          <a:prstGeom prst="rect">
            <a:avLst/>
          </a:prstGeom>
          <a:noFill/>
          <a:ln>
            <a:noFill/>
          </a:ln>
        </p:spPr>
      </p:sp>
      <p:sp>
        <p:nvSpPr>
          <p:cNvPr id="411" name="Google Shape;411;p44"/>
          <p:cNvSpPr txBox="1"/>
          <p:nvPr>
            <p:ph idx="20" type="body"/>
          </p:nvPr>
        </p:nvSpPr>
        <p:spPr>
          <a:xfrm>
            <a:off x="3265932" y="5518174"/>
            <a:ext cx="2788920" cy="301752"/>
          </a:xfrm>
          <a:prstGeom prst="rect">
            <a:avLst/>
          </a:prstGeom>
          <a:solidFill>
            <a:schemeClr val="accent1"/>
          </a:solid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Clr>
                <a:schemeClr val="lt1"/>
              </a:buClr>
              <a:buSzPts val="1600"/>
              <a:buNone/>
              <a:defRPr b="0" sz="1600">
                <a:solidFill>
                  <a:schemeClr val="lt1"/>
                </a:solidFill>
                <a:latin typeface="Play"/>
                <a:ea typeface="Play"/>
                <a:cs typeface="Play"/>
                <a:sym typeface="Play"/>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2" name="Google Shape;412;p44"/>
          <p:cNvSpPr txBox="1"/>
          <p:nvPr>
            <p:ph idx="21" type="body"/>
          </p:nvPr>
        </p:nvSpPr>
        <p:spPr>
          <a:xfrm>
            <a:off x="3265932" y="5864908"/>
            <a:ext cx="2788920" cy="570859"/>
          </a:xfrm>
          <a:prstGeom prst="rect">
            <a:avLst/>
          </a:prstGeom>
          <a:noFill/>
          <a:ln>
            <a:noFill/>
          </a:ln>
        </p:spPr>
        <p:txBody>
          <a:bodyPr anchorCtr="0" anchor="t"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1600"/>
              <a:buNone/>
              <a:defRPr sz="1600">
                <a:solidFill>
                  <a:srgbClr val="232F3E"/>
                </a:solidFill>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3" name="Google Shape;413;p44"/>
          <p:cNvSpPr/>
          <p:nvPr>
            <p:ph idx="22" type="pic"/>
          </p:nvPr>
        </p:nvSpPr>
        <p:spPr>
          <a:xfrm>
            <a:off x="6714744" y="3814574"/>
            <a:ext cx="1645920" cy="1648911"/>
          </a:xfrm>
          <a:prstGeom prst="rect">
            <a:avLst/>
          </a:prstGeom>
          <a:noFill/>
          <a:ln>
            <a:noFill/>
          </a:ln>
        </p:spPr>
      </p:sp>
      <p:sp>
        <p:nvSpPr>
          <p:cNvPr id="414" name="Google Shape;414;p44"/>
          <p:cNvSpPr txBox="1"/>
          <p:nvPr>
            <p:ph idx="23" type="body"/>
          </p:nvPr>
        </p:nvSpPr>
        <p:spPr>
          <a:xfrm>
            <a:off x="6143244" y="5518174"/>
            <a:ext cx="2788920" cy="301752"/>
          </a:xfrm>
          <a:prstGeom prst="rect">
            <a:avLst/>
          </a:prstGeom>
          <a:solidFill>
            <a:schemeClr val="accent1"/>
          </a:solid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Clr>
                <a:schemeClr val="lt1"/>
              </a:buClr>
              <a:buSzPts val="1600"/>
              <a:buNone/>
              <a:defRPr b="0" sz="1600">
                <a:solidFill>
                  <a:schemeClr val="lt1"/>
                </a:solidFill>
                <a:latin typeface="Play"/>
                <a:ea typeface="Play"/>
                <a:cs typeface="Play"/>
                <a:sym typeface="Play"/>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5" name="Google Shape;415;p44"/>
          <p:cNvSpPr txBox="1"/>
          <p:nvPr>
            <p:ph idx="24" type="body"/>
          </p:nvPr>
        </p:nvSpPr>
        <p:spPr>
          <a:xfrm>
            <a:off x="6143244" y="5864908"/>
            <a:ext cx="2788920" cy="570859"/>
          </a:xfrm>
          <a:prstGeom prst="rect">
            <a:avLst/>
          </a:prstGeom>
          <a:noFill/>
          <a:ln>
            <a:noFill/>
          </a:ln>
        </p:spPr>
        <p:txBody>
          <a:bodyPr anchorCtr="0" anchor="t"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1600"/>
              <a:buNone/>
              <a:defRPr sz="1600">
                <a:solidFill>
                  <a:srgbClr val="232F3E"/>
                </a:solidFill>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6" name="Google Shape;416;p44"/>
          <p:cNvSpPr/>
          <p:nvPr>
            <p:ph idx="25" type="pic"/>
          </p:nvPr>
        </p:nvSpPr>
        <p:spPr>
          <a:xfrm>
            <a:off x="9592056" y="3814574"/>
            <a:ext cx="1645920" cy="1648911"/>
          </a:xfrm>
          <a:prstGeom prst="rect">
            <a:avLst/>
          </a:prstGeom>
          <a:noFill/>
          <a:ln>
            <a:noFill/>
          </a:ln>
        </p:spPr>
      </p:sp>
      <p:sp>
        <p:nvSpPr>
          <p:cNvPr id="417" name="Google Shape;417;p44"/>
          <p:cNvSpPr txBox="1"/>
          <p:nvPr>
            <p:ph idx="26" type="body"/>
          </p:nvPr>
        </p:nvSpPr>
        <p:spPr>
          <a:xfrm>
            <a:off x="9020556" y="5518174"/>
            <a:ext cx="2788920" cy="301752"/>
          </a:xfrm>
          <a:prstGeom prst="rect">
            <a:avLst/>
          </a:prstGeom>
          <a:solidFill>
            <a:schemeClr val="accent1"/>
          </a:solid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Clr>
                <a:schemeClr val="lt1"/>
              </a:buClr>
              <a:buSzPts val="1600"/>
              <a:buNone/>
              <a:defRPr b="0" sz="1600">
                <a:solidFill>
                  <a:schemeClr val="lt1"/>
                </a:solidFill>
                <a:latin typeface="Play"/>
                <a:ea typeface="Play"/>
                <a:cs typeface="Play"/>
                <a:sym typeface="Play"/>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8" name="Google Shape;418;p44"/>
          <p:cNvSpPr txBox="1"/>
          <p:nvPr>
            <p:ph idx="27" type="body"/>
          </p:nvPr>
        </p:nvSpPr>
        <p:spPr>
          <a:xfrm>
            <a:off x="9020556" y="5864908"/>
            <a:ext cx="2788920" cy="570859"/>
          </a:xfrm>
          <a:prstGeom prst="rect">
            <a:avLst/>
          </a:prstGeom>
          <a:noFill/>
          <a:ln>
            <a:noFill/>
          </a:ln>
        </p:spPr>
        <p:txBody>
          <a:bodyPr anchorCtr="0" anchor="t"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1600"/>
              <a:buNone/>
              <a:defRPr sz="1600">
                <a:solidFill>
                  <a:srgbClr val="232F3E"/>
                </a:solidFill>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extLst>
    <p:ext uri="{DCECCB84-F9BA-43D5-87BE-67443E8EF086}">
      <p15:sldGuideLst>
        <p15:guide id="1" orient="horz" pos="1080">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bg>
      <p:bgPr>
        <a:solidFill>
          <a:schemeClr val="lt1"/>
        </a:solidFill>
      </p:bgPr>
    </p:bg>
    <p:spTree>
      <p:nvGrpSpPr>
        <p:cNvPr id="419" name="Shape 419"/>
        <p:cNvGrpSpPr/>
        <p:nvPr/>
      </p:nvGrpSpPr>
      <p:grpSpPr>
        <a:xfrm>
          <a:off x="0" y="0"/>
          <a:ext cx="0" cy="0"/>
          <a:chOff x="0" y="0"/>
          <a:chExt cx="0" cy="0"/>
        </a:xfrm>
      </p:grpSpPr>
      <p:sp>
        <p:nvSpPr>
          <p:cNvPr id="420" name="Google Shape;420;p45"/>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b="0" i="0" sz="1200" u="none" cap="none" strike="noStrike">
                <a:solidFill>
                  <a:srgbClr val="232F3E"/>
                </a:solidFill>
                <a:latin typeface="Play"/>
                <a:ea typeface="Play"/>
                <a:cs typeface="Play"/>
                <a:sym typeface="Play"/>
              </a:defRPr>
            </a:lvl1pPr>
            <a:lvl2pPr indent="0" lvl="1" marL="0" algn="r">
              <a:spcBef>
                <a:spcPts val="0"/>
              </a:spcBef>
              <a:buNone/>
              <a:defRPr b="0" i="0" sz="1200" u="none" cap="none" strike="noStrike">
                <a:solidFill>
                  <a:srgbClr val="232F3E"/>
                </a:solidFill>
                <a:latin typeface="Play"/>
                <a:ea typeface="Play"/>
                <a:cs typeface="Play"/>
                <a:sym typeface="Play"/>
              </a:defRPr>
            </a:lvl2pPr>
            <a:lvl3pPr indent="0" lvl="2" marL="0" algn="r">
              <a:spcBef>
                <a:spcPts val="0"/>
              </a:spcBef>
              <a:buNone/>
              <a:defRPr b="0" i="0" sz="1200" u="none" cap="none" strike="noStrike">
                <a:solidFill>
                  <a:srgbClr val="232F3E"/>
                </a:solidFill>
                <a:latin typeface="Play"/>
                <a:ea typeface="Play"/>
                <a:cs typeface="Play"/>
                <a:sym typeface="Play"/>
              </a:defRPr>
            </a:lvl3pPr>
            <a:lvl4pPr indent="0" lvl="3" marL="0" algn="r">
              <a:spcBef>
                <a:spcPts val="0"/>
              </a:spcBef>
              <a:buNone/>
              <a:defRPr b="0" i="0" sz="1200" u="none" cap="none" strike="noStrike">
                <a:solidFill>
                  <a:srgbClr val="232F3E"/>
                </a:solidFill>
                <a:latin typeface="Play"/>
                <a:ea typeface="Play"/>
                <a:cs typeface="Play"/>
                <a:sym typeface="Play"/>
              </a:defRPr>
            </a:lvl4pPr>
            <a:lvl5pPr indent="0" lvl="4" marL="0" algn="r">
              <a:spcBef>
                <a:spcPts val="0"/>
              </a:spcBef>
              <a:buNone/>
              <a:defRPr b="0" i="0" sz="1200" u="none" cap="none" strike="noStrike">
                <a:solidFill>
                  <a:srgbClr val="232F3E"/>
                </a:solidFill>
                <a:latin typeface="Play"/>
                <a:ea typeface="Play"/>
                <a:cs typeface="Play"/>
                <a:sym typeface="Play"/>
              </a:defRPr>
            </a:lvl5pPr>
            <a:lvl6pPr indent="0" lvl="5" marL="0" algn="r">
              <a:spcBef>
                <a:spcPts val="0"/>
              </a:spcBef>
              <a:buNone/>
              <a:defRPr b="0" i="0" sz="1200" u="none" cap="none" strike="noStrike">
                <a:solidFill>
                  <a:srgbClr val="232F3E"/>
                </a:solidFill>
                <a:latin typeface="Play"/>
                <a:ea typeface="Play"/>
                <a:cs typeface="Play"/>
                <a:sym typeface="Play"/>
              </a:defRPr>
            </a:lvl6pPr>
            <a:lvl7pPr indent="0" lvl="6" marL="0" algn="r">
              <a:spcBef>
                <a:spcPts val="0"/>
              </a:spcBef>
              <a:buNone/>
              <a:defRPr b="0" i="0" sz="1200" u="none" cap="none" strike="noStrike">
                <a:solidFill>
                  <a:srgbClr val="232F3E"/>
                </a:solidFill>
                <a:latin typeface="Play"/>
                <a:ea typeface="Play"/>
                <a:cs typeface="Play"/>
                <a:sym typeface="Play"/>
              </a:defRPr>
            </a:lvl7pPr>
            <a:lvl8pPr indent="0" lvl="7" marL="0" algn="r">
              <a:spcBef>
                <a:spcPts val="0"/>
              </a:spcBef>
              <a:buNone/>
              <a:defRPr b="0" i="0" sz="1200" u="none" cap="none" strike="noStrike">
                <a:solidFill>
                  <a:srgbClr val="232F3E"/>
                </a:solidFill>
                <a:latin typeface="Play"/>
                <a:ea typeface="Play"/>
                <a:cs typeface="Play"/>
                <a:sym typeface="Play"/>
              </a:defRPr>
            </a:lvl8pPr>
            <a:lvl9pPr indent="0" lvl="8" marL="0" algn="r">
              <a:spcBef>
                <a:spcPts val="0"/>
              </a:spcBef>
              <a:buNone/>
              <a:defRPr b="0" i="0" sz="1200" u="none" cap="none" strike="noStrike">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pic>
        <p:nvPicPr>
          <p:cNvPr id="421" name="Google Shape;421;p45"/>
          <p:cNvPicPr preferRelativeResize="0"/>
          <p:nvPr/>
        </p:nvPicPr>
        <p:blipFill rotWithShape="1">
          <a:blip r:embed="rId2">
            <a:alphaModFix/>
          </a:blip>
          <a:srcRect b="0" l="0" r="0" t="0"/>
          <a:stretch/>
        </p:blipFill>
        <p:spPr>
          <a:xfrm>
            <a:off x="365759" y="1028377"/>
            <a:ext cx="11484864" cy="45720"/>
          </a:xfrm>
          <a:prstGeom prst="rect">
            <a:avLst/>
          </a:prstGeom>
          <a:noFill/>
          <a:ln>
            <a:noFill/>
          </a:ln>
        </p:spPr>
      </p:pic>
      <p:sp>
        <p:nvSpPr>
          <p:cNvPr id="422" name="Google Shape;422;p45"/>
          <p:cNvSpPr txBox="1"/>
          <p:nvPr>
            <p:ph type="title"/>
          </p:nvPr>
        </p:nvSpPr>
        <p:spPr>
          <a:xfrm>
            <a:off x="365760" y="301752"/>
            <a:ext cx="11466576" cy="73152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Blank">
  <p:cSld name="Title Only Blank">
    <p:bg>
      <p:bgPr>
        <a:solidFill>
          <a:schemeClr val="lt1"/>
        </a:solidFill>
      </p:bgPr>
    </p:bg>
    <p:spTree>
      <p:nvGrpSpPr>
        <p:cNvPr id="423" name="Shape 423"/>
        <p:cNvGrpSpPr/>
        <p:nvPr/>
      </p:nvGrpSpPr>
      <p:grpSpPr>
        <a:xfrm>
          <a:off x="0" y="0"/>
          <a:ext cx="0" cy="0"/>
          <a:chOff x="0" y="0"/>
          <a:chExt cx="0" cy="0"/>
        </a:xfrm>
      </p:grpSpPr>
      <p:sp>
        <p:nvSpPr>
          <p:cNvPr id="424" name="Google Shape;424;p46"/>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b="0" i="0" sz="1200" u="none" cap="none" strike="noStrike">
                <a:solidFill>
                  <a:srgbClr val="232F3E"/>
                </a:solidFill>
                <a:latin typeface="Play"/>
                <a:ea typeface="Play"/>
                <a:cs typeface="Play"/>
                <a:sym typeface="Play"/>
              </a:defRPr>
            </a:lvl1pPr>
            <a:lvl2pPr indent="0" lvl="1" marL="0" algn="r">
              <a:spcBef>
                <a:spcPts val="0"/>
              </a:spcBef>
              <a:buNone/>
              <a:defRPr b="0" i="0" sz="1200" u="none" cap="none" strike="noStrike">
                <a:solidFill>
                  <a:srgbClr val="232F3E"/>
                </a:solidFill>
                <a:latin typeface="Play"/>
                <a:ea typeface="Play"/>
                <a:cs typeface="Play"/>
                <a:sym typeface="Play"/>
              </a:defRPr>
            </a:lvl2pPr>
            <a:lvl3pPr indent="0" lvl="2" marL="0" algn="r">
              <a:spcBef>
                <a:spcPts val="0"/>
              </a:spcBef>
              <a:buNone/>
              <a:defRPr b="0" i="0" sz="1200" u="none" cap="none" strike="noStrike">
                <a:solidFill>
                  <a:srgbClr val="232F3E"/>
                </a:solidFill>
                <a:latin typeface="Play"/>
                <a:ea typeface="Play"/>
                <a:cs typeface="Play"/>
                <a:sym typeface="Play"/>
              </a:defRPr>
            </a:lvl3pPr>
            <a:lvl4pPr indent="0" lvl="3" marL="0" algn="r">
              <a:spcBef>
                <a:spcPts val="0"/>
              </a:spcBef>
              <a:buNone/>
              <a:defRPr b="0" i="0" sz="1200" u="none" cap="none" strike="noStrike">
                <a:solidFill>
                  <a:srgbClr val="232F3E"/>
                </a:solidFill>
                <a:latin typeface="Play"/>
                <a:ea typeface="Play"/>
                <a:cs typeface="Play"/>
                <a:sym typeface="Play"/>
              </a:defRPr>
            </a:lvl4pPr>
            <a:lvl5pPr indent="0" lvl="4" marL="0" algn="r">
              <a:spcBef>
                <a:spcPts val="0"/>
              </a:spcBef>
              <a:buNone/>
              <a:defRPr b="0" i="0" sz="1200" u="none" cap="none" strike="noStrike">
                <a:solidFill>
                  <a:srgbClr val="232F3E"/>
                </a:solidFill>
                <a:latin typeface="Play"/>
                <a:ea typeface="Play"/>
                <a:cs typeface="Play"/>
                <a:sym typeface="Play"/>
              </a:defRPr>
            </a:lvl5pPr>
            <a:lvl6pPr indent="0" lvl="5" marL="0" algn="r">
              <a:spcBef>
                <a:spcPts val="0"/>
              </a:spcBef>
              <a:buNone/>
              <a:defRPr b="0" i="0" sz="1200" u="none" cap="none" strike="noStrike">
                <a:solidFill>
                  <a:srgbClr val="232F3E"/>
                </a:solidFill>
                <a:latin typeface="Play"/>
                <a:ea typeface="Play"/>
                <a:cs typeface="Play"/>
                <a:sym typeface="Play"/>
              </a:defRPr>
            </a:lvl6pPr>
            <a:lvl7pPr indent="0" lvl="6" marL="0" algn="r">
              <a:spcBef>
                <a:spcPts val="0"/>
              </a:spcBef>
              <a:buNone/>
              <a:defRPr b="0" i="0" sz="1200" u="none" cap="none" strike="noStrike">
                <a:solidFill>
                  <a:srgbClr val="232F3E"/>
                </a:solidFill>
                <a:latin typeface="Play"/>
                <a:ea typeface="Play"/>
                <a:cs typeface="Play"/>
                <a:sym typeface="Play"/>
              </a:defRPr>
            </a:lvl7pPr>
            <a:lvl8pPr indent="0" lvl="7" marL="0" algn="r">
              <a:spcBef>
                <a:spcPts val="0"/>
              </a:spcBef>
              <a:buNone/>
              <a:defRPr b="0" i="0" sz="1200" u="none" cap="none" strike="noStrike">
                <a:solidFill>
                  <a:srgbClr val="232F3E"/>
                </a:solidFill>
                <a:latin typeface="Play"/>
                <a:ea typeface="Play"/>
                <a:cs typeface="Play"/>
                <a:sym typeface="Play"/>
              </a:defRPr>
            </a:lvl8pPr>
            <a:lvl9pPr indent="0" lvl="8" marL="0" algn="r">
              <a:spcBef>
                <a:spcPts val="0"/>
              </a:spcBef>
              <a:buNone/>
              <a:defRPr b="0" i="0" sz="1200" u="none" cap="none" strike="noStrike">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425" name="Google Shape;425;p46"/>
          <p:cNvSpPr txBox="1"/>
          <p:nvPr>
            <p:ph type="title"/>
          </p:nvPr>
        </p:nvSpPr>
        <p:spPr>
          <a:xfrm>
            <a:off x="365760" y="301752"/>
            <a:ext cx="11466576" cy="73152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mall Title and Architecture">
  <p:cSld name="Small Title and Architecture">
    <p:bg>
      <p:bgPr>
        <a:solidFill>
          <a:schemeClr val="lt1"/>
        </a:solidFill>
      </p:bgPr>
    </p:bg>
    <p:spTree>
      <p:nvGrpSpPr>
        <p:cNvPr id="426" name="Shape 426"/>
        <p:cNvGrpSpPr/>
        <p:nvPr/>
      </p:nvGrpSpPr>
      <p:grpSpPr>
        <a:xfrm>
          <a:off x="0" y="0"/>
          <a:ext cx="0" cy="0"/>
          <a:chOff x="0" y="0"/>
          <a:chExt cx="0" cy="0"/>
        </a:xfrm>
      </p:grpSpPr>
      <p:sp>
        <p:nvSpPr>
          <p:cNvPr id="427" name="Google Shape;427;p47"/>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b="0" i="0" sz="1200" u="none" cap="none" strike="noStrike">
                <a:solidFill>
                  <a:srgbClr val="232F3E"/>
                </a:solidFill>
                <a:latin typeface="Play"/>
                <a:ea typeface="Play"/>
                <a:cs typeface="Play"/>
                <a:sym typeface="Play"/>
              </a:defRPr>
            </a:lvl1pPr>
            <a:lvl2pPr indent="0" lvl="1" marL="0" algn="r">
              <a:spcBef>
                <a:spcPts val="0"/>
              </a:spcBef>
              <a:buNone/>
              <a:defRPr b="0" i="0" sz="1200" u="none" cap="none" strike="noStrike">
                <a:solidFill>
                  <a:srgbClr val="232F3E"/>
                </a:solidFill>
                <a:latin typeface="Play"/>
                <a:ea typeface="Play"/>
                <a:cs typeface="Play"/>
                <a:sym typeface="Play"/>
              </a:defRPr>
            </a:lvl2pPr>
            <a:lvl3pPr indent="0" lvl="2" marL="0" algn="r">
              <a:spcBef>
                <a:spcPts val="0"/>
              </a:spcBef>
              <a:buNone/>
              <a:defRPr b="0" i="0" sz="1200" u="none" cap="none" strike="noStrike">
                <a:solidFill>
                  <a:srgbClr val="232F3E"/>
                </a:solidFill>
                <a:latin typeface="Play"/>
                <a:ea typeface="Play"/>
                <a:cs typeface="Play"/>
                <a:sym typeface="Play"/>
              </a:defRPr>
            </a:lvl3pPr>
            <a:lvl4pPr indent="0" lvl="3" marL="0" algn="r">
              <a:spcBef>
                <a:spcPts val="0"/>
              </a:spcBef>
              <a:buNone/>
              <a:defRPr b="0" i="0" sz="1200" u="none" cap="none" strike="noStrike">
                <a:solidFill>
                  <a:srgbClr val="232F3E"/>
                </a:solidFill>
                <a:latin typeface="Play"/>
                <a:ea typeface="Play"/>
                <a:cs typeface="Play"/>
                <a:sym typeface="Play"/>
              </a:defRPr>
            </a:lvl4pPr>
            <a:lvl5pPr indent="0" lvl="4" marL="0" algn="r">
              <a:spcBef>
                <a:spcPts val="0"/>
              </a:spcBef>
              <a:buNone/>
              <a:defRPr b="0" i="0" sz="1200" u="none" cap="none" strike="noStrike">
                <a:solidFill>
                  <a:srgbClr val="232F3E"/>
                </a:solidFill>
                <a:latin typeface="Play"/>
                <a:ea typeface="Play"/>
                <a:cs typeface="Play"/>
                <a:sym typeface="Play"/>
              </a:defRPr>
            </a:lvl5pPr>
            <a:lvl6pPr indent="0" lvl="5" marL="0" algn="r">
              <a:spcBef>
                <a:spcPts val="0"/>
              </a:spcBef>
              <a:buNone/>
              <a:defRPr b="0" i="0" sz="1200" u="none" cap="none" strike="noStrike">
                <a:solidFill>
                  <a:srgbClr val="232F3E"/>
                </a:solidFill>
                <a:latin typeface="Play"/>
                <a:ea typeface="Play"/>
                <a:cs typeface="Play"/>
                <a:sym typeface="Play"/>
              </a:defRPr>
            </a:lvl6pPr>
            <a:lvl7pPr indent="0" lvl="6" marL="0" algn="r">
              <a:spcBef>
                <a:spcPts val="0"/>
              </a:spcBef>
              <a:buNone/>
              <a:defRPr b="0" i="0" sz="1200" u="none" cap="none" strike="noStrike">
                <a:solidFill>
                  <a:srgbClr val="232F3E"/>
                </a:solidFill>
                <a:latin typeface="Play"/>
                <a:ea typeface="Play"/>
                <a:cs typeface="Play"/>
                <a:sym typeface="Play"/>
              </a:defRPr>
            </a:lvl7pPr>
            <a:lvl8pPr indent="0" lvl="7" marL="0" algn="r">
              <a:spcBef>
                <a:spcPts val="0"/>
              </a:spcBef>
              <a:buNone/>
              <a:defRPr b="0" i="0" sz="1200" u="none" cap="none" strike="noStrike">
                <a:solidFill>
                  <a:srgbClr val="232F3E"/>
                </a:solidFill>
                <a:latin typeface="Play"/>
                <a:ea typeface="Play"/>
                <a:cs typeface="Play"/>
                <a:sym typeface="Play"/>
              </a:defRPr>
            </a:lvl8pPr>
            <a:lvl9pPr indent="0" lvl="8" marL="0" algn="r">
              <a:spcBef>
                <a:spcPts val="0"/>
              </a:spcBef>
              <a:buNone/>
              <a:defRPr b="0" i="0" sz="1200" u="none" cap="none" strike="noStrike">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pic>
        <p:nvPicPr>
          <p:cNvPr id="428" name="Google Shape;428;p47"/>
          <p:cNvPicPr preferRelativeResize="0"/>
          <p:nvPr/>
        </p:nvPicPr>
        <p:blipFill rotWithShape="1">
          <a:blip r:embed="rId2">
            <a:alphaModFix/>
          </a:blip>
          <a:srcRect b="0" l="0" r="0" t="0"/>
          <a:stretch/>
        </p:blipFill>
        <p:spPr>
          <a:xfrm>
            <a:off x="365759" y="578317"/>
            <a:ext cx="11484864" cy="45720"/>
          </a:xfrm>
          <a:prstGeom prst="rect">
            <a:avLst/>
          </a:prstGeom>
          <a:noFill/>
          <a:ln>
            <a:noFill/>
          </a:ln>
        </p:spPr>
      </p:pic>
      <p:sp>
        <p:nvSpPr>
          <p:cNvPr id="429" name="Google Shape;429;p47"/>
          <p:cNvSpPr txBox="1"/>
          <p:nvPr>
            <p:ph type="title"/>
          </p:nvPr>
        </p:nvSpPr>
        <p:spPr>
          <a:xfrm>
            <a:off x="365760" y="299526"/>
            <a:ext cx="11466576" cy="289591"/>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rgbClr val="232F3E"/>
              </a:buClr>
              <a:buSzPts val="1600"/>
              <a:buFont typeface="Play"/>
              <a:buNone/>
              <a:defRPr sz="1600">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ull Bleed Image">
  <p:cSld name="Title and Full Bleed Image">
    <p:bg>
      <p:bgPr>
        <a:solidFill>
          <a:schemeClr val="lt1"/>
        </a:solidFill>
      </p:bgPr>
    </p:bg>
    <p:spTree>
      <p:nvGrpSpPr>
        <p:cNvPr id="430" name="Shape 430"/>
        <p:cNvGrpSpPr/>
        <p:nvPr/>
      </p:nvGrpSpPr>
      <p:grpSpPr>
        <a:xfrm>
          <a:off x="0" y="0"/>
          <a:ext cx="0" cy="0"/>
          <a:chOff x="0" y="0"/>
          <a:chExt cx="0" cy="0"/>
        </a:xfrm>
      </p:grpSpPr>
      <p:sp>
        <p:nvSpPr>
          <p:cNvPr id="431" name="Google Shape;431;p48"/>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b="0" i="0" sz="1200" u="none" cap="none" strike="noStrike">
                <a:solidFill>
                  <a:srgbClr val="232F3E"/>
                </a:solidFill>
                <a:latin typeface="Play"/>
                <a:ea typeface="Play"/>
                <a:cs typeface="Play"/>
                <a:sym typeface="Play"/>
              </a:defRPr>
            </a:lvl1pPr>
            <a:lvl2pPr indent="0" lvl="1" marL="0" algn="r">
              <a:spcBef>
                <a:spcPts val="0"/>
              </a:spcBef>
              <a:buNone/>
              <a:defRPr b="0" i="0" sz="1200" u="none" cap="none" strike="noStrike">
                <a:solidFill>
                  <a:srgbClr val="232F3E"/>
                </a:solidFill>
                <a:latin typeface="Play"/>
                <a:ea typeface="Play"/>
                <a:cs typeface="Play"/>
                <a:sym typeface="Play"/>
              </a:defRPr>
            </a:lvl2pPr>
            <a:lvl3pPr indent="0" lvl="2" marL="0" algn="r">
              <a:spcBef>
                <a:spcPts val="0"/>
              </a:spcBef>
              <a:buNone/>
              <a:defRPr b="0" i="0" sz="1200" u="none" cap="none" strike="noStrike">
                <a:solidFill>
                  <a:srgbClr val="232F3E"/>
                </a:solidFill>
                <a:latin typeface="Play"/>
                <a:ea typeface="Play"/>
                <a:cs typeface="Play"/>
                <a:sym typeface="Play"/>
              </a:defRPr>
            </a:lvl3pPr>
            <a:lvl4pPr indent="0" lvl="3" marL="0" algn="r">
              <a:spcBef>
                <a:spcPts val="0"/>
              </a:spcBef>
              <a:buNone/>
              <a:defRPr b="0" i="0" sz="1200" u="none" cap="none" strike="noStrike">
                <a:solidFill>
                  <a:srgbClr val="232F3E"/>
                </a:solidFill>
                <a:latin typeface="Play"/>
                <a:ea typeface="Play"/>
                <a:cs typeface="Play"/>
                <a:sym typeface="Play"/>
              </a:defRPr>
            </a:lvl4pPr>
            <a:lvl5pPr indent="0" lvl="4" marL="0" algn="r">
              <a:spcBef>
                <a:spcPts val="0"/>
              </a:spcBef>
              <a:buNone/>
              <a:defRPr b="0" i="0" sz="1200" u="none" cap="none" strike="noStrike">
                <a:solidFill>
                  <a:srgbClr val="232F3E"/>
                </a:solidFill>
                <a:latin typeface="Play"/>
                <a:ea typeface="Play"/>
                <a:cs typeface="Play"/>
                <a:sym typeface="Play"/>
              </a:defRPr>
            </a:lvl5pPr>
            <a:lvl6pPr indent="0" lvl="5" marL="0" algn="r">
              <a:spcBef>
                <a:spcPts val="0"/>
              </a:spcBef>
              <a:buNone/>
              <a:defRPr b="0" i="0" sz="1200" u="none" cap="none" strike="noStrike">
                <a:solidFill>
                  <a:srgbClr val="232F3E"/>
                </a:solidFill>
                <a:latin typeface="Play"/>
                <a:ea typeface="Play"/>
                <a:cs typeface="Play"/>
                <a:sym typeface="Play"/>
              </a:defRPr>
            </a:lvl6pPr>
            <a:lvl7pPr indent="0" lvl="6" marL="0" algn="r">
              <a:spcBef>
                <a:spcPts val="0"/>
              </a:spcBef>
              <a:buNone/>
              <a:defRPr b="0" i="0" sz="1200" u="none" cap="none" strike="noStrike">
                <a:solidFill>
                  <a:srgbClr val="232F3E"/>
                </a:solidFill>
                <a:latin typeface="Play"/>
                <a:ea typeface="Play"/>
                <a:cs typeface="Play"/>
                <a:sym typeface="Play"/>
              </a:defRPr>
            </a:lvl7pPr>
            <a:lvl8pPr indent="0" lvl="7" marL="0" algn="r">
              <a:spcBef>
                <a:spcPts val="0"/>
              </a:spcBef>
              <a:buNone/>
              <a:defRPr b="0" i="0" sz="1200" u="none" cap="none" strike="noStrike">
                <a:solidFill>
                  <a:srgbClr val="232F3E"/>
                </a:solidFill>
                <a:latin typeface="Play"/>
                <a:ea typeface="Play"/>
                <a:cs typeface="Play"/>
                <a:sym typeface="Play"/>
              </a:defRPr>
            </a:lvl8pPr>
            <a:lvl9pPr indent="0" lvl="8" marL="0" algn="r">
              <a:spcBef>
                <a:spcPts val="0"/>
              </a:spcBef>
              <a:buNone/>
              <a:defRPr b="0" i="0" sz="1200" u="none" cap="none" strike="noStrike">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432" name="Google Shape;432;p48"/>
          <p:cNvSpPr txBox="1"/>
          <p:nvPr>
            <p:ph type="title"/>
          </p:nvPr>
        </p:nvSpPr>
        <p:spPr>
          <a:xfrm>
            <a:off x="0" y="154244"/>
            <a:ext cx="12192000" cy="289591"/>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1600"/>
              <a:buFont typeface="Play"/>
              <a:buNone/>
              <a:defRPr sz="1600">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33" name="Google Shape;433;p48"/>
          <p:cNvSpPr/>
          <p:nvPr>
            <p:ph idx="2" type="pic"/>
          </p:nvPr>
        </p:nvSpPr>
        <p:spPr>
          <a:xfrm>
            <a:off x="0" y="444499"/>
            <a:ext cx="12192000" cy="5979265"/>
          </a:xfrm>
          <a:prstGeom prst="rect">
            <a:avLst/>
          </a:prstGeom>
          <a:noFill/>
          <a:ln>
            <a:noFill/>
          </a:ln>
        </p:spPr>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C-Vertical-Question" showMasterSp="0">
  <p:cSld name="KC-Vertical-Question">
    <p:bg>
      <p:bgPr>
        <a:blipFill>
          <a:blip r:embed="rId2">
            <a:alphaModFix/>
          </a:blip>
          <a:stretch>
            <a:fillRect/>
          </a:stretch>
        </a:blipFill>
      </p:bgPr>
    </p:bg>
    <p:spTree>
      <p:nvGrpSpPr>
        <p:cNvPr id="434" name="Shape 434"/>
        <p:cNvGrpSpPr/>
        <p:nvPr/>
      </p:nvGrpSpPr>
      <p:grpSpPr>
        <a:xfrm>
          <a:off x="0" y="0"/>
          <a:ext cx="0" cy="0"/>
          <a:chOff x="0" y="0"/>
          <a:chExt cx="0" cy="0"/>
        </a:xfrm>
      </p:grpSpPr>
      <p:sp>
        <p:nvSpPr>
          <p:cNvPr id="435" name="Google Shape;435;p49"/>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b="0" i="0" sz="1200" u="none" cap="none" strike="noStrike">
                <a:solidFill>
                  <a:srgbClr val="232F3E"/>
                </a:solidFill>
                <a:latin typeface="Play"/>
                <a:ea typeface="Play"/>
                <a:cs typeface="Play"/>
                <a:sym typeface="Play"/>
              </a:defRPr>
            </a:lvl1pPr>
            <a:lvl2pPr indent="0" lvl="1" marL="0" algn="r">
              <a:spcBef>
                <a:spcPts val="0"/>
              </a:spcBef>
              <a:buNone/>
              <a:defRPr b="0" i="0" sz="1200" u="none" cap="none" strike="noStrike">
                <a:solidFill>
                  <a:srgbClr val="232F3E"/>
                </a:solidFill>
                <a:latin typeface="Play"/>
                <a:ea typeface="Play"/>
                <a:cs typeface="Play"/>
                <a:sym typeface="Play"/>
              </a:defRPr>
            </a:lvl2pPr>
            <a:lvl3pPr indent="0" lvl="2" marL="0" algn="r">
              <a:spcBef>
                <a:spcPts val="0"/>
              </a:spcBef>
              <a:buNone/>
              <a:defRPr b="0" i="0" sz="1200" u="none" cap="none" strike="noStrike">
                <a:solidFill>
                  <a:srgbClr val="232F3E"/>
                </a:solidFill>
                <a:latin typeface="Play"/>
                <a:ea typeface="Play"/>
                <a:cs typeface="Play"/>
                <a:sym typeface="Play"/>
              </a:defRPr>
            </a:lvl3pPr>
            <a:lvl4pPr indent="0" lvl="3" marL="0" algn="r">
              <a:spcBef>
                <a:spcPts val="0"/>
              </a:spcBef>
              <a:buNone/>
              <a:defRPr b="0" i="0" sz="1200" u="none" cap="none" strike="noStrike">
                <a:solidFill>
                  <a:srgbClr val="232F3E"/>
                </a:solidFill>
                <a:latin typeface="Play"/>
                <a:ea typeface="Play"/>
                <a:cs typeface="Play"/>
                <a:sym typeface="Play"/>
              </a:defRPr>
            </a:lvl4pPr>
            <a:lvl5pPr indent="0" lvl="4" marL="0" algn="r">
              <a:spcBef>
                <a:spcPts val="0"/>
              </a:spcBef>
              <a:buNone/>
              <a:defRPr b="0" i="0" sz="1200" u="none" cap="none" strike="noStrike">
                <a:solidFill>
                  <a:srgbClr val="232F3E"/>
                </a:solidFill>
                <a:latin typeface="Play"/>
                <a:ea typeface="Play"/>
                <a:cs typeface="Play"/>
                <a:sym typeface="Play"/>
              </a:defRPr>
            </a:lvl5pPr>
            <a:lvl6pPr indent="0" lvl="5" marL="0" algn="r">
              <a:spcBef>
                <a:spcPts val="0"/>
              </a:spcBef>
              <a:buNone/>
              <a:defRPr b="0" i="0" sz="1200" u="none" cap="none" strike="noStrike">
                <a:solidFill>
                  <a:srgbClr val="232F3E"/>
                </a:solidFill>
                <a:latin typeface="Play"/>
                <a:ea typeface="Play"/>
                <a:cs typeface="Play"/>
                <a:sym typeface="Play"/>
              </a:defRPr>
            </a:lvl6pPr>
            <a:lvl7pPr indent="0" lvl="6" marL="0" algn="r">
              <a:spcBef>
                <a:spcPts val="0"/>
              </a:spcBef>
              <a:buNone/>
              <a:defRPr b="0" i="0" sz="1200" u="none" cap="none" strike="noStrike">
                <a:solidFill>
                  <a:srgbClr val="232F3E"/>
                </a:solidFill>
                <a:latin typeface="Play"/>
                <a:ea typeface="Play"/>
                <a:cs typeface="Play"/>
                <a:sym typeface="Play"/>
              </a:defRPr>
            </a:lvl7pPr>
            <a:lvl8pPr indent="0" lvl="7" marL="0" algn="r">
              <a:spcBef>
                <a:spcPts val="0"/>
              </a:spcBef>
              <a:buNone/>
              <a:defRPr b="0" i="0" sz="1200" u="none" cap="none" strike="noStrike">
                <a:solidFill>
                  <a:srgbClr val="232F3E"/>
                </a:solidFill>
                <a:latin typeface="Play"/>
                <a:ea typeface="Play"/>
                <a:cs typeface="Play"/>
                <a:sym typeface="Play"/>
              </a:defRPr>
            </a:lvl8pPr>
            <a:lvl9pPr indent="0" lvl="8" marL="0" algn="r">
              <a:spcBef>
                <a:spcPts val="0"/>
              </a:spcBef>
              <a:buNone/>
              <a:defRPr b="0" i="0" sz="1200" u="none" cap="none" strike="noStrike">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436" name="Google Shape;436;p49"/>
          <p:cNvSpPr txBox="1"/>
          <p:nvPr>
            <p:ph type="title"/>
          </p:nvPr>
        </p:nvSpPr>
        <p:spPr>
          <a:xfrm>
            <a:off x="365760" y="299526"/>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3600"/>
              <a:buFont typeface="Play"/>
              <a:buNone/>
              <a:defRPr>
                <a:solidFill>
                  <a:schemeClr val="lt1"/>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37" name="Google Shape;437;p49"/>
          <p:cNvSpPr txBox="1"/>
          <p:nvPr>
            <p:ph idx="1" type="body"/>
          </p:nvPr>
        </p:nvSpPr>
        <p:spPr>
          <a:xfrm>
            <a:off x="365760" y="1039813"/>
            <a:ext cx="4162425" cy="5407025"/>
          </a:xfrm>
          <a:prstGeom prst="rect">
            <a:avLst/>
          </a:prstGeom>
          <a:noFill/>
          <a:ln>
            <a:noFill/>
          </a:ln>
        </p:spPr>
        <p:txBody>
          <a:bodyPr anchorCtr="0" anchor="t" bIns="45700" lIns="91425" spcFirstLastPara="1" rIns="91425" wrap="square" tIns="45700">
            <a:normAutofit/>
          </a:bodyPr>
          <a:lstStyle>
            <a:lvl1pPr indent="-228600" lvl="0" marL="457200" marR="0" algn="l">
              <a:lnSpc>
                <a:spcPct val="100000"/>
              </a:lnSpc>
              <a:spcBef>
                <a:spcPts val="0"/>
              </a:spcBef>
              <a:spcAft>
                <a:spcPts val="0"/>
              </a:spcAft>
              <a:buClr>
                <a:schemeClr val="lt1"/>
              </a:buClr>
              <a:buSzPts val="2400"/>
              <a:buFont typeface="Arial"/>
              <a:buNone/>
              <a:defRPr sz="2400">
                <a:solidFill>
                  <a:schemeClr val="lt1"/>
                </a:solidFill>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8" name="Google Shape;438;p49"/>
          <p:cNvSpPr txBox="1"/>
          <p:nvPr>
            <p:ph idx="2" type="body"/>
          </p:nvPr>
        </p:nvSpPr>
        <p:spPr>
          <a:xfrm>
            <a:off x="4519613" y="1033463"/>
            <a:ext cx="925512" cy="322262"/>
          </a:xfrm>
          <a:prstGeom prst="rect">
            <a:avLst/>
          </a:prstGeom>
          <a:noFill/>
          <a:ln>
            <a:noFill/>
          </a:ln>
        </p:spPr>
        <p:txBody>
          <a:bodyPr anchorCtr="0" anchor="t" bIns="45700" lIns="0" spcFirstLastPara="1" rIns="0" wrap="square" tIns="45700">
            <a:noAutofit/>
          </a:bodyPr>
          <a:lstStyle>
            <a:lvl1pPr indent="-228600" lvl="0" marL="457200" algn="ctr">
              <a:lnSpc>
                <a:spcPct val="100000"/>
              </a:lnSpc>
              <a:spcBef>
                <a:spcPts val="0"/>
              </a:spcBef>
              <a:spcAft>
                <a:spcPts val="0"/>
              </a:spcAft>
              <a:buClr>
                <a:schemeClr val="lt1"/>
              </a:buClr>
              <a:buSzPts val="1800"/>
              <a:buNone/>
              <a:defRPr b="1" sz="1800">
                <a:solidFill>
                  <a:schemeClr val="lt1"/>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9" name="Google Shape;439;p49"/>
          <p:cNvSpPr txBox="1"/>
          <p:nvPr>
            <p:ph idx="3" type="body"/>
          </p:nvPr>
        </p:nvSpPr>
        <p:spPr>
          <a:xfrm>
            <a:off x="5445125" y="1039813"/>
            <a:ext cx="3005138" cy="315912"/>
          </a:xfrm>
          <a:prstGeom prst="rect">
            <a:avLst/>
          </a:prstGeom>
          <a:noFill/>
          <a:ln>
            <a:noFill/>
          </a:ln>
        </p:spPr>
        <p:txBody>
          <a:bodyPr anchorCtr="0" anchor="t" bIns="45700" lIns="91425" spcFirstLastPara="1" rIns="0" wrap="square" tIns="45700">
            <a:noAutofit/>
          </a:bodyPr>
          <a:lstStyle>
            <a:lvl1pPr indent="-228600" lvl="0" marL="457200" algn="l">
              <a:lnSpc>
                <a:spcPct val="100000"/>
              </a:lnSpc>
              <a:spcBef>
                <a:spcPts val="0"/>
              </a:spcBef>
              <a:spcAft>
                <a:spcPts val="0"/>
              </a:spcAft>
              <a:buClr>
                <a:schemeClr val="lt1"/>
              </a:buClr>
              <a:buSzPts val="1800"/>
              <a:buNone/>
              <a:defRPr b="1" sz="1800">
                <a:solidFill>
                  <a:schemeClr val="lt1"/>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0" name="Google Shape;440;p49"/>
          <p:cNvSpPr txBox="1"/>
          <p:nvPr>
            <p:ph idx="4" type="body"/>
          </p:nvPr>
        </p:nvSpPr>
        <p:spPr>
          <a:xfrm>
            <a:off x="4530343" y="1344168"/>
            <a:ext cx="914781" cy="804672"/>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lt1"/>
              </a:buClr>
              <a:buSzPts val="2000"/>
              <a:buNone/>
              <a:defRPr b="1" sz="2000">
                <a:solidFill>
                  <a:schemeClr val="lt1"/>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1" name="Google Shape;441;p49"/>
          <p:cNvSpPr txBox="1"/>
          <p:nvPr>
            <p:ph idx="5" type="body"/>
          </p:nvPr>
        </p:nvSpPr>
        <p:spPr>
          <a:xfrm>
            <a:off x="5431536" y="1344168"/>
            <a:ext cx="6720840" cy="804672"/>
          </a:xfrm>
          <a:prstGeom prst="rect">
            <a:avLst/>
          </a:prstGeom>
          <a:noFill/>
          <a:ln>
            <a:noFill/>
          </a:ln>
        </p:spPr>
        <p:txBody>
          <a:bodyPr anchorCtr="0" anchor="ctr" bIns="0" lIns="91425" spcFirstLastPara="1" rIns="91425" wrap="square" tIns="0">
            <a:noAutofit/>
          </a:bodyPr>
          <a:lstStyle>
            <a:lvl1pPr indent="-228600" lvl="0" marL="457200" algn="l">
              <a:lnSpc>
                <a:spcPct val="9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2" name="Google Shape;442;p49"/>
          <p:cNvSpPr txBox="1"/>
          <p:nvPr>
            <p:ph idx="6" type="body"/>
          </p:nvPr>
        </p:nvSpPr>
        <p:spPr>
          <a:xfrm>
            <a:off x="4526280" y="2194560"/>
            <a:ext cx="914400" cy="804672"/>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lt1"/>
              </a:buClr>
              <a:buSzPts val="2000"/>
              <a:buNone/>
              <a:defRPr b="1" sz="2000">
                <a:solidFill>
                  <a:schemeClr val="lt1"/>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3" name="Google Shape;443;p49"/>
          <p:cNvSpPr txBox="1"/>
          <p:nvPr>
            <p:ph idx="7" type="body"/>
          </p:nvPr>
        </p:nvSpPr>
        <p:spPr>
          <a:xfrm>
            <a:off x="5431536" y="2194560"/>
            <a:ext cx="6720840" cy="804672"/>
          </a:xfrm>
          <a:prstGeom prst="rect">
            <a:avLst/>
          </a:prstGeom>
          <a:noFill/>
          <a:ln>
            <a:noFill/>
          </a:ln>
        </p:spPr>
        <p:txBody>
          <a:bodyPr anchorCtr="0" anchor="ctr" bIns="0" lIns="91425" spcFirstLastPara="1" rIns="91425" wrap="square" tIns="0">
            <a:noAutofit/>
          </a:bodyPr>
          <a:lstStyle>
            <a:lvl1pPr indent="-228600" lvl="0" marL="457200" algn="l">
              <a:lnSpc>
                <a:spcPct val="9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4" name="Google Shape;444;p49"/>
          <p:cNvSpPr txBox="1"/>
          <p:nvPr>
            <p:ph idx="8" type="body"/>
          </p:nvPr>
        </p:nvSpPr>
        <p:spPr>
          <a:xfrm>
            <a:off x="4526280" y="3035808"/>
            <a:ext cx="914400" cy="804672"/>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lt1"/>
              </a:buClr>
              <a:buSzPts val="2000"/>
              <a:buNone/>
              <a:defRPr b="1" sz="2000">
                <a:solidFill>
                  <a:schemeClr val="lt1"/>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5" name="Google Shape;445;p49"/>
          <p:cNvSpPr txBox="1"/>
          <p:nvPr>
            <p:ph idx="9" type="body"/>
          </p:nvPr>
        </p:nvSpPr>
        <p:spPr>
          <a:xfrm>
            <a:off x="5431536" y="3035808"/>
            <a:ext cx="6720840" cy="804672"/>
          </a:xfrm>
          <a:prstGeom prst="rect">
            <a:avLst/>
          </a:prstGeom>
          <a:noFill/>
          <a:ln>
            <a:noFill/>
          </a:ln>
        </p:spPr>
        <p:txBody>
          <a:bodyPr anchorCtr="0" anchor="ctr" bIns="0" lIns="91425" spcFirstLastPara="1" rIns="91425" wrap="square" tIns="0">
            <a:noAutofit/>
          </a:bodyPr>
          <a:lstStyle>
            <a:lvl1pPr indent="-228600" lvl="0" marL="457200" algn="l">
              <a:lnSpc>
                <a:spcPct val="9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6" name="Google Shape;446;p49"/>
          <p:cNvSpPr txBox="1"/>
          <p:nvPr>
            <p:ph idx="13" type="body"/>
          </p:nvPr>
        </p:nvSpPr>
        <p:spPr>
          <a:xfrm>
            <a:off x="4526280" y="3877056"/>
            <a:ext cx="914400" cy="804672"/>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lt1"/>
              </a:buClr>
              <a:buSzPts val="2000"/>
              <a:buNone/>
              <a:defRPr b="1" sz="2000">
                <a:solidFill>
                  <a:schemeClr val="lt1"/>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 name="Google Shape;447;p49"/>
          <p:cNvSpPr txBox="1"/>
          <p:nvPr>
            <p:ph idx="14" type="body"/>
          </p:nvPr>
        </p:nvSpPr>
        <p:spPr>
          <a:xfrm>
            <a:off x="5431536" y="3877056"/>
            <a:ext cx="6720840" cy="804672"/>
          </a:xfrm>
          <a:prstGeom prst="rect">
            <a:avLst/>
          </a:prstGeom>
          <a:noFill/>
          <a:ln>
            <a:noFill/>
          </a:ln>
        </p:spPr>
        <p:txBody>
          <a:bodyPr anchorCtr="0" anchor="ctr" bIns="0" lIns="91425" spcFirstLastPara="1" rIns="91425" wrap="square" tIns="0">
            <a:noAutofit/>
          </a:bodyPr>
          <a:lstStyle>
            <a:lvl1pPr indent="-228600" lvl="0" marL="457200" algn="l">
              <a:lnSpc>
                <a:spcPct val="9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8" name="Google Shape;448;p49"/>
          <p:cNvSpPr txBox="1"/>
          <p:nvPr>
            <p:ph idx="15" type="body"/>
          </p:nvPr>
        </p:nvSpPr>
        <p:spPr>
          <a:xfrm>
            <a:off x="4526280" y="4727448"/>
            <a:ext cx="914400" cy="804672"/>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lt1"/>
              </a:buClr>
              <a:buSzPts val="2000"/>
              <a:buNone/>
              <a:defRPr b="1" sz="2000">
                <a:solidFill>
                  <a:schemeClr val="lt1"/>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9" name="Google Shape;449;p49"/>
          <p:cNvSpPr txBox="1"/>
          <p:nvPr>
            <p:ph idx="16" type="body"/>
          </p:nvPr>
        </p:nvSpPr>
        <p:spPr>
          <a:xfrm>
            <a:off x="5431536" y="4727448"/>
            <a:ext cx="6720840" cy="804672"/>
          </a:xfrm>
          <a:prstGeom prst="rect">
            <a:avLst/>
          </a:prstGeom>
          <a:noFill/>
          <a:ln>
            <a:noFill/>
          </a:ln>
        </p:spPr>
        <p:txBody>
          <a:bodyPr anchorCtr="0" anchor="ctr" bIns="0" lIns="91425" spcFirstLastPara="1" rIns="91425" wrap="square" tIns="0">
            <a:noAutofit/>
          </a:bodyPr>
          <a:lstStyle>
            <a:lvl1pPr indent="-228600" lvl="0" marL="457200" algn="l">
              <a:lnSpc>
                <a:spcPct val="9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0" name="Google Shape;450;p49"/>
          <p:cNvSpPr txBox="1"/>
          <p:nvPr>
            <p:ph idx="17" type="body"/>
          </p:nvPr>
        </p:nvSpPr>
        <p:spPr>
          <a:xfrm>
            <a:off x="4526280" y="5568696"/>
            <a:ext cx="914400" cy="804672"/>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lt1"/>
              </a:buClr>
              <a:buSzPts val="2000"/>
              <a:buNone/>
              <a:defRPr b="1" sz="2000">
                <a:solidFill>
                  <a:schemeClr val="lt1"/>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1" name="Google Shape;451;p49"/>
          <p:cNvSpPr txBox="1"/>
          <p:nvPr>
            <p:ph idx="18" type="body"/>
          </p:nvPr>
        </p:nvSpPr>
        <p:spPr>
          <a:xfrm>
            <a:off x="5431536" y="5568696"/>
            <a:ext cx="6720840" cy="804672"/>
          </a:xfrm>
          <a:prstGeom prst="rect">
            <a:avLst/>
          </a:prstGeom>
          <a:noFill/>
          <a:ln>
            <a:noFill/>
          </a:ln>
        </p:spPr>
        <p:txBody>
          <a:bodyPr anchorCtr="0" anchor="ctr" bIns="0" lIns="91425" spcFirstLastPara="1" rIns="91425" wrap="square" tIns="0">
            <a:noAutofit/>
          </a:bodyPr>
          <a:lstStyle>
            <a:lvl1pPr indent="-228600" lvl="0" marL="457200" algn="l">
              <a:lnSpc>
                <a:spcPct val="9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452" name="Google Shape;452;p49"/>
          <p:cNvPicPr preferRelativeResize="0"/>
          <p:nvPr/>
        </p:nvPicPr>
        <p:blipFill rotWithShape="1">
          <a:blip r:embed="rId3">
            <a:alphaModFix/>
          </a:blip>
          <a:srcRect b="0" l="0" r="0" t="0"/>
          <a:stretch/>
        </p:blipFill>
        <p:spPr>
          <a:xfrm>
            <a:off x="3799983" y="6446520"/>
            <a:ext cx="4610100" cy="311150"/>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C-Vert-Option2">
  <p:cSld name="KC-Vert-Option2">
    <p:bg>
      <p:bgPr>
        <a:blipFill>
          <a:blip r:embed="rId2">
            <a:alphaModFix/>
          </a:blip>
          <a:stretch>
            <a:fillRect/>
          </a:stretch>
        </a:blipFill>
      </p:bgPr>
    </p:bg>
    <p:spTree>
      <p:nvGrpSpPr>
        <p:cNvPr id="453" name="Shape 453"/>
        <p:cNvGrpSpPr/>
        <p:nvPr/>
      </p:nvGrpSpPr>
      <p:grpSpPr>
        <a:xfrm>
          <a:off x="0" y="0"/>
          <a:ext cx="0" cy="0"/>
          <a:chOff x="0" y="0"/>
          <a:chExt cx="0" cy="0"/>
        </a:xfrm>
      </p:grpSpPr>
      <p:sp>
        <p:nvSpPr>
          <p:cNvPr id="454" name="Google Shape;454;p50"/>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b="0" i="0" sz="1200" u="none" cap="none" strike="noStrike">
                <a:solidFill>
                  <a:srgbClr val="232F3E"/>
                </a:solidFill>
                <a:latin typeface="Play"/>
                <a:ea typeface="Play"/>
                <a:cs typeface="Play"/>
                <a:sym typeface="Play"/>
              </a:defRPr>
            </a:lvl1pPr>
            <a:lvl2pPr indent="0" lvl="1" marL="0" algn="r">
              <a:spcBef>
                <a:spcPts val="0"/>
              </a:spcBef>
              <a:buNone/>
              <a:defRPr b="0" i="0" sz="1200" u="none" cap="none" strike="noStrike">
                <a:solidFill>
                  <a:srgbClr val="232F3E"/>
                </a:solidFill>
                <a:latin typeface="Play"/>
                <a:ea typeface="Play"/>
                <a:cs typeface="Play"/>
                <a:sym typeface="Play"/>
              </a:defRPr>
            </a:lvl2pPr>
            <a:lvl3pPr indent="0" lvl="2" marL="0" algn="r">
              <a:spcBef>
                <a:spcPts val="0"/>
              </a:spcBef>
              <a:buNone/>
              <a:defRPr b="0" i="0" sz="1200" u="none" cap="none" strike="noStrike">
                <a:solidFill>
                  <a:srgbClr val="232F3E"/>
                </a:solidFill>
                <a:latin typeface="Play"/>
                <a:ea typeface="Play"/>
                <a:cs typeface="Play"/>
                <a:sym typeface="Play"/>
              </a:defRPr>
            </a:lvl3pPr>
            <a:lvl4pPr indent="0" lvl="3" marL="0" algn="r">
              <a:spcBef>
                <a:spcPts val="0"/>
              </a:spcBef>
              <a:buNone/>
              <a:defRPr b="0" i="0" sz="1200" u="none" cap="none" strike="noStrike">
                <a:solidFill>
                  <a:srgbClr val="232F3E"/>
                </a:solidFill>
                <a:latin typeface="Play"/>
                <a:ea typeface="Play"/>
                <a:cs typeface="Play"/>
                <a:sym typeface="Play"/>
              </a:defRPr>
            </a:lvl4pPr>
            <a:lvl5pPr indent="0" lvl="4" marL="0" algn="r">
              <a:spcBef>
                <a:spcPts val="0"/>
              </a:spcBef>
              <a:buNone/>
              <a:defRPr b="0" i="0" sz="1200" u="none" cap="none" strike="noStrike">
                <a:solidFill>
                  <a:srgbClr val="232F3E"/>
                </a:solidFill>
                <a:latin typeface="Play"/>
                <a:ea typeface="Play"/>
                <a:cs typeface="Play"/>
                <a:sym typeface="Play"/>
              </a:defRPr>
            </a:lvl5pPr>
            <a:lvl6pPr indent="0" lvl="5" marL="0" algn="r">
              <a:spcBef>
                <a:spcPts val="0"/>
              </a:spcBef>
              <a:buNone/>
              <a:defRPr b="0" i="0" sz="1200" u="none" cap="none" strike="noStrike">
                <a:solidFill>
                  <a:srgbClr val="232F3E"/>
                </a:solidFill>
                <a:latin typeface="Play"/>
                <a:ea typeface="Play"/>
                <a:cs typeface="Play"/>
                <a:sym typeface="Play"/>
              </a:defRPr>
            </a:lvl6pPr>
            <a:lvl7pPr indent="0" lvl="6" marL="0" algn="r">
              <a:spcBef>
                <a:spcPts val="0"/>
              </a:spcBef>
              <a:buNone/>
              <a:defRPr b="0" i="0" sz="1200" u="none" cap="none" strike="noStrike">
                <a:solidFill>
                  <a:srgbClr val="232F3E"/>
                </a:solidFill>
                <a:latin typeface="Play"/>
                <a:ea typeface="Play"/>
                <a:cs typeface="Play"/>
                <a:sym typeface="Play"/>
              </a:defRPr>
            </a:lvl7pPr>
            <a:lvl8pPr indent="0" lvl="7" marL="0" algn="r">
              <a:spcBef>
                <a:spcPts val="0"/>
              </a:spcBef>
              <a:buNone/>
              <a:defRPr b="0" i="0" sz="1200" u="none" cap="none" strike="noStrike">
                <a:solidFill>
                  <a:srgbClr val="232F3E"/>
                </a:solidFill>
                <a:latin typeface="Play"/>
                <a:ea typeface="Play"/>
                <a:cs typeface="Play"/>
                <a:sym typeface="Play"/>
              </a:defRPr>
            </a:lvl8pPr>
            <a:lvl9pPr indent="0" lvl="8" marL="0" algn="r">
              <a:spcBef>
                <a:spcPts val="0"/>
              </a:spcBef>
              <a:buNone/>
              <a:defRPr b="0" i="0" sz="1200" u="none" cap="none" strike="noStrike">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455" name="Google Shape;455;p50"/>
          <p:cNvSpPr txBox="1"/>
          <p:nvPr>
            <p:ph type="title"/>
          </p:nvPr>
        </p:nvSpPr>
        <p:spPr>
          <a:xfrm>
            <a:off x="365760" y="299526"/>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56" name="Google Shape;456;p50"/>
          <p:cNvSpPr txBox="1"/>
          <p:nvPr>
            <p:ph idx="1" type="body"/>
          </p:nvPr>
        </p:nvSpPr>
        <p:spPr>
          <a:xfrm>
            <a:off x="365760" y="1039813"/>
            <a:ext cx="4162425" cy="5407025"/>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0"/>
              </a:spcBef>
              <a:spcAft>
                <a:spcPts val="0"/>
              </a:spcAft>
              <a:buClr>
                <a:srgbClr val="232F3E"/>
              </a:buClr>
              <a:buSzPts val="2400"/>
              <a:buNone/>
              <a:defRPr sz="2400">
                <a:solidFill>
                  <a:srgbClr val="232F3E"/>
                </a:solidFill>
              </a:defRPr>
            </a:lvl1pPr>
            <a:lvl2pPr indent="-355600" lvl="1" marL="914400" algn="l">
              <a:lnSpc>
                <a:spcPct val="90000"/>
              </a:lnSpc>
              <a:spcBef>
                <a:spcPts val="1200"/>
              </a:spcBef>
              <a:spcAft>
                <a:spcPts val="0"/>
              </a:spcAft>
              <a:buClr>
                <a:srgbClr val="232F3E"/>
              </a:buClr>
              <a:buSzPts val="2000"/>
              <a:buChar char="•"/>
              <a:defRPr sz="2000"/>
            </a:lvl2pPr>
            <a:lvl3pPr indent="-342900" lvl="2" marL="1371600" algn="l">
              <a:lnSpc>
                <a:spcPct val="90000"/>
              </a:lnSpc>
              <a:spcBef>
                <a:spcPts val="1200"/>
              </a:spcBef>
              <a:spcAft>
                <a:spcPts val="0"/>
              </a:spcAft>
              <a:buClr>
                <a:srgbClr val="232F3E"/>
              </a:buClr>
              <a:buSzPts val="1800"/>
              <a:buChar char="•"/>
              <a:defRPr sz="1800"/>
            </a:lvl3pPr>
            <a:lvl4pPr indent="-330200" lvl="3" marL="1828800" algn="l">
              <a:lnSpc>
                <a:spcPct val="90000"/>
              </a:lnSpc>
              <a:spcBef>
                <a:spcPts val="1200"/>
              </a:spcBef>
              <a:spcAft>
                <a:spcPts val="0"/>
              </a:spcAft>
              <a:buClr>
                <a:srgbClr val="232F3E"/>
              </a:buClr>
              <a:buSzPts val="1600"/>
              <a:buChar char="•"/>
              <a:defRPr sz="1600"/>
            </a:lvl4pPr>
            <a:lvl5pPr indent="-330200" lvl="4" marL="2286000" algn="l">
              <a:lnSpc>
                <a:spcPct val="90000"/>
              </a:lnSpc>
              <a:spcBef>
                <a:spcPts val="1200"/>
              </a:spcBef>
              <a:spcAft>
                <a:spcPts val="0"/>
              </a:spcAft>
              <a:buClr>
                <a:srgbClr val="232F3E"/>
              </a:buClr>
              <a:buSzPts val="1600"/>
              <a:buChar char="•"/>
              <a:defRPr sz="1600"/>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 name="Google Shape;457;p50"/>
          <p:cNvSpPr txBox="1"/>
          <p:nvPr>
            <p:ph idx="2" type="body"/>
          </p:nvPr>
        </p:nvSpPr>
        <p:spPr>
          <a:xfrm>
            <a:off x="4519613" y="1033463"/>
            <a:ext cx="925512" cy="322262"/>
          </a:xfrm>
          <a:prstGeom prst="rect">
            <a:avLst/>
          </a:prstGeom>
          <a:noFill/>
          <a:ln>
            <a:noFill/>
          </a:ln>
        </p:spPr>
        <p:txBody>
          <a:bodyPr anchorCtr="0" anchor="t" bIns="45700" lIns="0" spcFirstLastPara="1" rIns="0" wrap="square" tIns="45700">
            <a:noAutofit/>
          </a:bodyPr>
          <a:lstStyle>
            <a:lvl1pPr indent="-228600" lvl="0" marL="457200" algn="ctr">
              <a:lnSpc>
                <a:spcPct val="100000"/>
              </a:lnSpc>
              <a:spcBef>
                <a:spcPts val="0"/>
              </a:spcBef>
              <a:spcAft>
                <a:spcPts val="0"/>
              </a:spcAft>
              <a:buClr>
                <a:schemeClr val="lt1"/>
              </a:buClr>
              <a:buSzPts val="1800"/>
              <a:buNone/>
              <a:defRPr b="1" sz="1800">
                <a:solidFill>
                  <a:schemeClr val="lt1"/>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8" name="Google Shape;458;p50"/>
          <p:cNvSpPr txBox="1"/>
          <p:nvPr>
            <p:ph idx="3" type="body"/>
          </p:nvPr>
        </p:nvSpPr>
        <p:spPr>
          <a:xfrm>
            <a:off x="5445125" y="1039813"/>
            <a:ext cx="3005138" cy="315912"/>
          </a:xfrm>
          <a:prstGeom prst="rect">
            <a:avLst/>
          </a:prstGeom>
          <a:noFill/>
          <a:ln>
            <a:noFill/>
          </a:ln>
        </p:spPr>
        <p:txBody>
          <a:bodyPr anchorCtr="0" anchor="t" bIns="45700" lIns="91425" spcFirstLastPara="1" rIns="0" wrap="square" tIns="45700">
            <a:noAutofit/>
          </a:bodyPr>
          <a:lstStyle>
            <a:lvl1pPr indent="-228600" lvl="0" marL="457200" algn="l">
              <a:lnSpc>
                <a:spcPct val="100000"/>
              </a:lnSpc>
              <a:spcBef>
                <a:spcPts val="0"/>
              </a:spcBef>
              <a:spcAft>
                <a:spcPts val="0"/>
              </a:spcAft>
              <a:buClr>
                <a:schemeClr val="lt1"/>
              </a:buClr>
              <a:buSzPts val="1800"/>
              <a:buNone/>
              <a:defRPr b="1" sz="1800">
                <a:solidFill>
                  <a:schemeClr val="lt1"/>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 name="Google Shape;459;p50"/>
          <p:cNvSpPr txBox="1"/>
          <p:nvPr>
            <p:ph idx="4" type="body"/>
          </p:nvPr>
        </p:nvSpPr>
        <p:spPr>
          <a:xfrm>
            <a:off x="4530343" y="1344168"/>
            <a:ext cx="914781" cy="804672"/>
          </a:xfrm>
          <a:prstGeom prst="rect">
            <a:avLst/>
          </a:prstGeom>
          <a:noFill/>
          <a:ln>
            <a:noFill/>
          </a:ln>
        </p:spPr>
        <p:txBody>
          <a:bodyPr anchorCtr="0" anchor="ctr" bIns="0" lIns="0" spcFirstLastPara="1" rIns="0" wrap="square" tIns="0">
            <a:normAutofit/>
          </a:bodyPr>
          <a:lstStyle>
            <a:lvl1pPr indent="-228600" lvl="0" marL="457200" algn="ctr">
              <a:lnSpc>
                <a:spcPct val="100000"/>
              </a:lnSpc>
              <a:spcBef>
                <a:spcPts val="0"/>
              </a:spcBef>
              <a:spcAft>
                <a:spcPts val="0"/>
              </a:spcAft>
              <a:buClr>
                <a:schemeClr val="lt1"/>
              </a:buClr>
              <a:buSzPts val="2000"/>
              <a:buNone/>
              <a:defRPr sz="20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0" name="Google Shape;460;p50"/>
          <p:cNvSpPr txBox="1"/>
          <p:nvPr>
            <p:ph idx="5" type="body"/>
          </p:nvPr>
        </p:nvSpPr>
        <p:spPr>
          <a:xfrm>
            <a:off x="5431536" y="1344168"/>
            <a:ext cx="6720840" cy="804672"/>
          </a:xfrm>
          <a:prstGeom prst="rect">
            <a:avLst/>
          </a:prstGeom>
          <a:noFill/>
          <a:ln>
            <a:noFill/>
          </a:ln>
        </p:spPr>
        <p:txBody>
          <a:bodyPr anchorCtr="0" anchor="ctr" bIns="0" lIns="91425" spcFirstLastPara="1" rIns="91425" wrap="square" tIns="0">
            <a:noAutofit/>
          </a:bodyPr>
          <a:lstStyle>
            <a:lvl1pPr indent="-228600" lvl="0" marL="457200" algn="l">
              <a:lnSpc>
                <a:spcPct val="9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1" name="Google Shape;461;p50"/>
          <p:cNvSpPr txBox="1"/>
          <p:nvPr>
            <p:ph idx="6" type="body"/>
          </p:nvPr>
        </p:nvSpPr>
        <p:spPr>
          <a:xfrm>
            <a:off x="4526280" y="2194560"/>
            <a:ext cx="914400" cy="804672"/>
          </a:xfrm>
          <a:prstGeom prst="rect">
            <a:avLst/>
          </a:prstGeom>
          <a:noFill/>
          <a:ln>
            <a:noFill/>
          </a:ln>
        </p:spPr>
        <p:txBody>
          <a:bodyPr anchorCtr="0" anchor="ctr" bIns="0" lIns="0" spcFirstLastPara="1" rIns="0" wrap="square" tIns="0">
            <a:normAutofit/>
          </a:bodyPr>
          <a:lstStyle>
            <a:lvl1pPr indent="-228600" lvl="0" marL="457200" algn="ctr">
              <a:lnSpc>
                <a:spcPct val="100000"/>
              </a:lnSpc>
              <a:spcBef>
                <a:spcPts val="0"/>
              </a:spcBef>
              <a:spcAft>
                <a:spcPts val="0"/>
              </a:spcAft>
              <a:buClr>
                <a:schemeClr val="lt1"/>
              </a:buClr>
              <a:buSzPts val="2000"/>
              <a:buNone/>
              <a:defRPr sz="20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 name="Google Shape;462;p50"/>
          <p:cNvSpPr txBox="1"/>
          <p:nvPr>
            <p:ph idx="7" type="body"/>
          </p:nvPr>
        </p:nvSpPr>
        <p:spPr>
          <a:xfrm>
            <a:off x="5431536" y="2194560"/>
            <a:ext cx="6720840" cy="804672"/>
          </a:xfrm>
          <a:prstGeom prst="rect">
            <a:avLst/>
          </a:prstGeom>
          <a:noFill/>
          <a:ln>
            <a:noFill/>
          </a:ln>
        </p:spPr>
        <p:txBody>
          <a:bodyPr anchorCtr="0" anchor="ctr" bIns="0" lIns="91425" spcFirstLastPara="1" rIns="91425" wrap="square" tIns="0">
            <a:noAutofit/>
          </a:bodyPr>
          <a:lstStyle>
            <a:lvl1pPr indent="-228600" lvl="0" marL="457200" algn="l">
              <a:lnSpc>
                <a:spcPct val="9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 name="Google Shape;463;p50"/>
          <p:cNvSpPr txBox="1"/>
          <p:nvPr>
            <p:ph idx="8" type="body"/>
          </p:nvPr>
        </p:nvSpPr>
        <p:spPr>
          <a:xfrm>
            <a:off x="4526280" y="3035808"/>
            <a:ext cx="914400" cy="804672"/>
          </a:xfrm>
          <a:prstGeom prst="rect">
            <a:avLst/>
          </a:prstGeom>
          <a:noFill/>
          <a:ln>
            <a:noFill/>
          </a:ln>
        </p:spPr>
        <p:txBody>
          <a:bodyPr anchorCtr="0" anchor="ctr" bIns="0" lIns="0" spcFirstLastPara="1" rIns="0" wrap="square" tIns="0">
            <a:normAutofit/>
          </a:bodyPr>
          <a:lstStyle>
            <a:lvl1pPr indent="-228600" lvl="0" marL="457200" algn="ctr">
              <a:lnSpc>
                <a:spcPct val="100000"/>
              </a:lnSpc>
              <a:spcBef>
                <a:spcPts val="0"/>
              </a:spcBef>
              <a:spcAft>
                <a:spcPts val="0"/>
              </a:spcAft>
              <a:buClr>
                <a:schemeClr val="lt1"/>
              </a:buClr>
              <a:buSzPts val="2000"/>
              <a:buNone/>
              <a:defRPr sz="20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4" name="Google Shape;464;p50"/>
          <p:cNvSpPr txBox="1"/>
          <p:nvPr>
            <p:ph idx="9" type="body"/>
          </p:nvPr>
        </p:nvSpPr>
        <p:spPr>
          <a:xfrm>
            <a:off x="5431536" y="3035808"/>
            <a:ext cx="6720840" cy="804672"/>
          </a:xfrm>
          <a:prstGeom prst="rect">
            <a:avLst/>
          </a:prstGeom>
          <a:noFill/>
          <a:ln>
            <a:noFill/>
          </a:ln>
        </p:spPr>
        <p:txBody>
          <a:bodyPr anchorCtr="0" anchor="ctr" bIns="0" lIns="91425" spcFirstLastPara="1" rIns="91425" wrap="square" tIns="0">
            <a:noAutofit/>
          </a:bodyPr>
          <a:lstStyle>
            <a:lvl1pPr indent="-228600" lvl="0" marL="457200" algn="l">
              <a:lnSpc>
                <a:spcPct val="9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5" name="Google Shape;465;p50"/>
          <p:cNvSpPr txBox="1"/>
          <p:nvPr>
            <p:ph idx="13" type="body"/>
          </p:nvPr>
        </p:nvSpPr>
        <p:spPr>
          <a:xfrm>
            <a:off x="4526280" y="3877056"/>
            <a:ext cx="914400" cy="804672"/>
          </a:xfrm>
          <a:prstGeom prst="rect">
            <a:avLst/>
          </a:prstGeom>
          <a:noFill/>
          <a:ln>
            <a:noFill/>
          </a:ln>
        </p:spPr>
        <p:txBody>
          <a:bodyPr anchorCtr="0" anchor="ctr" bIns="0" lIns="0" spcFirstLastPara="1" rIns="0" wrap="square" tIns="0">
            <a:normAutofit/>
          </a:bodyPr>
          <a:lstStyle>
            <a:lvl1pPr indent="-228600" lvl="0" marL="457200" algn="ctr">
              <a:lnSpc>
                <a:spcPct val="100000"/>
              </a:lnSpc>
              <a:spcBef>
                <a:spcPts val="0"/>
              </a:spcBef>
              <a:spcAft>
                <a:spcPts val="0"/>
              </a:spcAft>
              <a:buClr>
                <a:schemeClr val="lt1"/>
              </a:buClr>
              <a:buSzPts val="2000"/>
              <a:buNone/>
              <a:defRPr sz="20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6" name="Google Shape;466;p50"/>
          <p:cNvSpPr txBox="1"/>
          <p:nvPr>
            <p:ph idx="14" type="body"/>
          </p:nvPr>
        </p:nvSpPr>
        <p:spPr>
          <a:xfrm>
            <a:off x="5431536" y="3877056"/>
            <a:ext cx="6720840" cy="804672"/>
          </a:xfrm>
          <a:prstGeom prst="rect">
            <a:avLst/>
          </a:prstGeom>
          <a:noFill/>
          <a:ln>
            <a:noFill/>
          </a:ln>
        </p:spPr>
        <p:txBody>
          <a:bodyPr anchorCtr="0" anchor="ctr" bIns="0" lIns="91425" spcFirstLastPara="1" rIns="91425" wrap="square" tIns="0">
            <a:noAutofit/>
          </a:bodyPr>
          <a:lstStyle>
            <a:lvl1pPr indent="-228600" lvl="0" marL="457200" algn="l">
              <a:lnSpc>
                <a:spcPct val="9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7" name="Google Shape;467;p50"/>
          <p:cNvSpPr txBox="1"/>
          <p:nvPr>
            <p:ph idx="15" type="body"/>
          </p:nvPr>
        </p:nvSpPr>
        <p:spPr>
          <a:xfrm>
            <a:off x="4526280" y="4727448"/>
            <a:ext cx="914400" cy="804672"/>
          </a:xfrm>
          <a:prstGeom prst="rect">
            <a:avLst/>
          </a:prstGeom>
          <a:noFill/>
          <a:ln>
            <a:noFill/>
          </a:ln>
        </p:spPr>
        <p:txBody>
          <a:bodyPr anchorCtr="0" anchor="ctr" bIns="0" lIns="0" spcFirstLastPara="1" rIns="0" wrap="square" tIns="0">
            <a:normAutofit/>
          </a:bodyPr>
          <a:lstStyle>
            <a:lvl1pPr indent="-228600" lvl="0" marL="457200" algn="ctr">
              <a:lnSpc>
                <a:spcPct val="100000"/>
              </a:lnSpc>
              <a:spcBef>
                <a:spcPts val="0"/>
              </a:spcBef>
              <a:spcAft>
                <a:spcPts val="0"/>
              </a:spcAft>
              <a:buClr>
                <a:schemeClr val="lt1"/>
              </a:buClr>
              <a:buSzPts val="2000"/>
              <a:buNone/>
              <a:defRPr sz="20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8" name="Google Shape;468;p50"/>
          <p:cNvSpPr txBox="1"/>
          <p:nvPr>
            <p:ph idx="16" type="body"/>
          </p:nvPr>
        </p:nvSpPr>
        <p:spPr>
          <a:xfrm>
            <a:off x="5431536" y="4727448"/>
            <a:ext cx="6720840" cy="804672"/>
          </a:xfrm>
          <a:prstGeom prst="rect">
            <a:avLst/>
          </a:prstGeom>
          <a:noFill/>
          <a:ln>
            <a:noFill/>
          </a:ln>
        </p:spPr>
        <p:txBody>
          <a:bodyPr anchorCtr="0" anchor="ctr" bIns="0" lIns="91425" spcFirstLastPara="1" rIns="91425" wrap="square" tIns="0">
            <a:noAutofit/>
          </a:bodyPr>
          <a:lstStyle>
            <a:lvl1pPr indent="-228600" lvl="0" marL="457200" algn="l">
              <a:lnSpc>
                <a:spcPct val="9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9" name="Google Shape;469;p50"/>
          <p:cNvSpPr txBox="1"/>
          <p:nvPr>
            <p:ph idx="17" type="body"/>
          </p:nvPr>
        </p:nvSpPr>
        <p:spPr>
          <a:xfrm>
            <a:off x="4526280" y="5568696"/>
            <a:ext cx="914400" cy="804672"/>
          </a:xfrm>
          <a:prstGeom prst="rect">
            <a:avLst/>
          </a:prstGeom>
          <a:noFill/>
          <a:ln>
            <a:noFill/>
          </a:ln>
        </p:spPr>
        <p:txBody>
          <a:bodyPr anchorCtr="0" anchor="ctr" bIns="0" lIns="0" spcFirstLastPara="1" rIns="0" wrap="square" tIns="0">
            <a:normAutofit/>
          </a:bodyPr>
          <a:lstStyle>
            <a:lvl1pPr indent="-228600" lvl="0" marL="457200" algn="ctr">
              <a:lnSpc>
                <a:spcPct val="100000"/>
              </a:lnSpc>
              <a:spcBef>
                <a:spcPts val="0"/>
              </a:spcBef>
              <a:spcAft>
                <a:spcPts val="0"/>
              </a:spcAft>
              <a:buClr>
                <a:schemeClr val="lt1"/>
              </a:buClr>
              <a:buSzPts val="2000"/>
              <a:buNone/>
              <a:defRPr sz="20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 name="Google Shape;470;p50"/>
          <p:cNvSpPr txBox="1"/>
          <p:nvPr>
            <p:ph idx="18" type="body"/>
          </p:nvPr>
        </p:nvSpPr>
        <p:spPr>
          <a:xfrm>
            <a:off x="5431536" y="5568696"/>
            <a:ext cx="6720840" cy="804672"/>
          </a:xfrm>
          <a:prstGeom prst="rect">
            <a:avLst/>
          </a:prstGeom>
          <a:noFill/>
          <a:ln>
            <a:noFill/>
          </a:ln>
        </p:spPr>
        <p:txBody>
          <a:bodyPr anchorCtr="0" anchor="ctr" bIns="0" lIns="91425" spcFirstLastPara="1" rIns="91425" wrap="square" tIns="0">
            <a:noAutofit/>
          </a:bodyPr>
          <a:lstStyle>
            <a:lvl1pPr indent="-228600" lvl="0" marL="457200" algn="l">
              <a:lnSpc>
                <a:spcPct val="9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Header, Text, and Small Picture">
  <p:cSld name="Title, Header, Text, and Small Picture">
    <p:bg>
      <p:bgPr>
        <a:solidFill>
          <a:schemeClr val="lt1"/>
        </a:solidFill>
      </p:bgPr>
    </p:bg>
    <p:spTree>
      <p:nvGrpSpPr>
        <p:cNvPr id="32" name="Shape 32"/>
        <p:cNvGrpSpPr/>
        <p:nvPr/>
      </p:nvGrpSpPr>
      <p:grpSpPr>
        <a:xfrm>
          <a:off x="0" y="0"/>
          <a:ext cx="0" cy="0"/>
          <a:chOff x="0" y="0"/>
          <a:chExt cx="0" cy="0"/>
        </a:xfrm>
      </p:grpSpPr>
      <p:sp>
        <p:nvSpPr>
          <p:cNvPr id="33" name="Google Shape;33;p6"/>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b="0" i="0" sz="1200" u="none" cap="none" strike="noStrike">
                <a:solidFill>
                  <a:srgbClr val="232F3E"/>
                </a:solidFill>
                <a:latin typeface="Play"/>
                <a:ea typeface="Play"/>
                <a:cs typeface="Play"/>
                <a:sym typeface="Play"/>
              </a:defRPr>
            </a:lvl1pPr>
            <a:lvl2pPr indent="0" lvl="1" marL="0" algn="r">
              <a:spcBef>
                <a:spcPts val="0"/>
              </a:spcBef>
              <a:buNone/>
              <a:defRPr b="0" i="0" sz="1200" u="none" cap="none" strike="noStrike">
                <a:solidFill>
                  <a:srgbClr val="232F3E"/>
                </a:solidFill>
                <a:latin typeface="Play"/>
                <a:ea typeface="Play"/>
                <a:cs typeface="Play"/>
                <a:sym typeface="Play"/>
              </a:defRPr>
            </a:lvl2pPr>
            <a:lvl3pPr indent="0" lvl="2" marL="0" algn="r">
              <a:spcBef>
                <a:spcPts val="0"/>
              </a:spcBef>
              <a:buNone/>
              <a:defRPr b="0" i="0" sz="1200" u="none" cap="none" strike="noStrike">
                <a:solidFill>
                  <a:srgbClr val="232F3E"/>
                </a:solidFill>
                <a:latin typeface="Play"/>
                <a:ea typeface="Play"/>
                <a:cs typeface="Play"/>
                <a:sym typeface="Play"/>
              </a:defRPr>
            </a:lvl3pPr>
            <a:lvl4pPr indent="0" lvl="3" marL="0" algn="r">
              <a:spcBef>
                <a:spcPts val="0"/>
              </a:spcBef>
              <a:buNone/>
              <a:defRPr b="0" i="0" sz="1200" u="none" cap="none" strike="noStrike">
                <a:solidFill>
                  <a:srgbClr val="232F3E"/>
                </a:solidFill>
                <a:latin typeface="Play"/>
                <a:ea typeface="Play"/>
                <a:cs typeface="Play"/>
                <a:sym typeface="Play"/>
              </a:defRPr>
            </a:lvl4pPr>
            <a:lvl5pPr indent="0" lvl="4" marL="0" algn="r">
              <a:spcBef>
                <a:spcPts val="0"/>
              </a:spcBef>
              <a:buNone/>
              <a:defRPr b="0" i="0" sz="1200" u="none" cap="none" strike="noStrike">
                <a:solidFill>
                  <a:srgbClr val="232F3E"/>
                </a:solidFill>
                <a:latin typeface="Play"/>
                <a:ea typeface="Play"/>
                <a:cs typeface="Play"/>
                <a:sym typeface="Play"/>
              </a:defRPr>
            </a:lvl5pPr>
            <a:lvl6pPr indent="0" lvl="5" marL="0" algn="r">
              <a:spcBef>
                <a:spcPts val="0"/>
              </a:spcBef>
              <a:buNone/>
              <a:defRPr b="0" i="0" sz="1200" u="none" cap="none" strike="noStrike">
                <a:solidFill>
                  <a:srgbClr val="232F3E"/>
                </a:solidFill>
                <a:latin typeface="Play"/>
                <a:ea typeface="Play"/>
                <a:cs typeface="Play"/>
                <a:sym typeface="Play"/>
              </a:defRPr>
            </a:lvl6pPr>
            <a:lvl7pPr indent="0" lvl="6" marL="0" algn="r">
              <a:spcBef>
                <a:spcPts val="0"/>
              </a:spcBef>
              <a:buNone/>
              <a:defRPr b="0" i="0" sz="1200" u="none" cap="none" strike="noStrike">
                <a:solidFill>
                  <a:srgbClr val="232F3E"/>
                </a:solidFill>
                <a:latin typeface="Play"/>
                <a:ea typeface="Play"/>
                <a:cs typeface="Play"/>
                <a:sym typeface="Play"/>
              </a:defRPr>
            </a:lvl7pPr>
            <a:lvl8pPr indent="0" lvl="7" marL="0" algn="r">
              <a:spcBef>
                <a:spcPts val="0"/>
              </a:spcBef>
              <a:buNone/>
              <a:defRPr b="0" i="0" sz="1200" u="none" cap="none" strike="noStrike">
                <a:solidFill>
                  <a:srgbClr val="232F3E"/>
                </a:solidFill>
                <a:latin typeface="Play"/>
                <a:ea typeface="Play"/>
                <a:cs typeface="Play"/>
                <a:sym typeface="Play"/>
              </a:defRPr>
            </a:lvl8pPr>
            <a:lvl9pPr indent="0" lvl="8" marL="0" algn="r">
              <a:spcBef>
                <a:spcPts val="0"/>
              </a:spcBef>
              <a:buNone/>
              <a:defRPr b="0" i="0" sz="1200" u="none" cap="none" strike="noStrike">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34" name="Google Shape;34;p6"/>
          <p:cNvSpPr txBox="1"/>
          <p:nvPr>
            <p:ph type="title"/>
          </p:nvPr>
        </p:nvSpPr>
        <p:spPr>
          <a:xfrm>
            <a:off x="362712" y="301752"/>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6"/>
          <p:cNvSpPr txBox="1"/>
          <p:nvPr>
            <p:ph idx="1" type="body"/>
          </p:nvPr>
        </p:nvSpPr>
        <p:spPr>
          <a:xfrm>
            <a:off x="365760" y="1053311"/>
            <a:ext cx="11460480" cy="440329"/>
          </a:xfrm>
          <a:prstGeom prst="rect">
            <a:avLst/>
          </a:prstGeom>
          <a:solidFill>
            <a:schemeClr val="accent1"/>
          </a:solid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chemeClr val="lt1"/>
              </a:buClr>
              <a:buSzPts val="2400"/>
              <a:buNone/>
              <a:defRPr b="0" sz="2400">
                <a:solidFill>
                  <a:schemeClr val="lt1"/>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 name="Google Shape;36;p6"/>
          <p:cNvSpPr txBox="1"/>
          <p:nvPr>
            <p:ph idx="2" type="body"/>
          </p:nvPr>
        </p:nvSpPr>
        <p:spPr>
          <a:xfrm>
            <a:off x="365760" y="1563624"/>
            <a:ext cx="7644384" cy="4873752"/>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0"/>
              </a:spcBef>
              <a:spcAft>
                <a:spcPts val="0"/>
              </a:spcAft>
              <a:buClr>
                <a:srgbClr val="232F3E"/>
              </a:buClr>
              <a:buSzPts val="2800"/>
              <a:buChar char="•"/>
              <a:defRPr sz="2800">
                <a:solidFill>
                  <a:srgbClr val="232F3E"/>
                </a:solidFill>
              </a:defRPr>
            </a:lvl1pPr>
            <a:lvl2pPr indent="-381000" lvl="1" marL="914400" algn="l">
              <a:lnSpc>
                <a:spcPct val="100000"/>
              </a:lnSpc>
              <a:spcBef>
                <a:spcPts val="1200"/>
              </a:spcBef>
              <a:spcAft>
                <a:spcPts val="0"/>
              </a:spcAft>
              <a:buClr>
                <a:srgbClr val="232F3E"/>
              </a:buClr>
              <a:buSzPts val="2400"/>
              <a:buChar char="•"/>
              <a:defRPr sz="2400">
                <a:solidFill>
                  <a:srgbClr val="232F3E"/>
                </a:solidFill>
              </a:defRPr>
            </a:lvl2pPr>
            <a:lvl3pPr indent="-355600" lvl="2" marL="1371600" algn="l">
              <a:lnSpc>
                <a:spcPct val="100000"/>
              </a:lnSpc>
              <a:spcBef>
                <a:spcPts val="1200"/>
              </a:spcBef>
              <a:spcAft>
                <a:spcPts val="0"/>
              </a:spcAft>
              <a:buClr>
                <a:srgbClr val="232F3E"/>
              </a:buClr>
              <a:buSzPts val="2000"/>
              <a:buChar char="•"/>
              <a:defRPr sz="2000">
                <a:solidFill>
                  <a:srgbClr val="232F3E"/>
                </a:solidFill>
              </a:defRPr>
            </a:lvl3pPr>
            <a:lvl4pPr indent="-342900" lvl="3" marL="1828800" algn="l">
              <a:lnSpc>
                <a:spcPct val="100000"/>
              </a:lnSpc>
              <a:spcBef>
                <a:spcPts val="1200"/>
              </a:spcBef>
              <a:spcAft>
                <a:spcPts val="0"/>
              </a:spcAft>
              <a:buClr>
                <a:srgbClr val="232F3E"/>
              </a:buClr>
              <a:buSzPts val="1800"/>
              <a:buChar char="•"/>
              <a:defRPr sz="1800">
                <a:solidFill>
                  <a:srgbClr val="232F3E"/>
                </a:solidFill>
              </a:defRPr>
            </a:lvl4pPr>
            <a:lvl5pPr indent="-342900" lvl="4" marL="2286000" algn="l">
              <a:lnSpc>
                <a:spcPct val="100000"/>
              </a:lnSpc>
              <a:spcBef>
                <a:spcPts val="1200"/>
              </a:spcBef>
              <a:spcAft>
                <a:spcPts val="0"/>
              </a:spcAft>
              <a:buClr>
                <a:srgbClr val="232F3E"/>
              </a:buClr>
              <a:buSzPts val="1800"/>
              <a:buChar char="•"/>
              <a:defRPr sz="1800">
                <a:solidFill>
                  <a:srgbClr val="232F3E"/>
                </a:solidFill>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 name="Google Shape;37;p6"/>
          <p:cNvSpPr/>
          <p:nvPr>
            <p:ph idx="3" type="pic"/>
          </p:nvPr>
        </p:nvSpPr>
        <p:spPr>
          <a:xfrm>
            <a:off x="8498586" y="2276856"/>
            <a:ext cx="2971800" cy="2971800"/>
          </a:xfrm>
          <a:prstGeom prst="rect">
            <a:avLst/>
          </a:prstGeom>
          <a:noFill/>
          <a:ln>
            <a:noFill/>
          </a:ln>
        </p:spPr>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C-Vertical-Answer" showMasterSp="0">
  <p:cSld name="KC-Vertical-Answer">
    <p:bg>
      <p:bgPr>
        <a:blipFill>
          <a:blip r:embed="rId2">
            <a:alphaModFix/>
          </a:blip>
          <a:stretch>
            <a:fillRect/>
          </a:stretch>
        </a:blipFill>
      </p:bgPr>
    </p:bg>
    <p:spTree>
      <p:nvGrpSpPr>
        <p:cNvPr id="471" name="Shape 471"/>
        <p:cNvGrpSpPr/>
        <p:nvPr/>
      </p:nvGrpSpPr>
      <p:grpSpPr>
        <a:xfrm>
          <a:off x="0" y="0"/>
          <a:ext cx="0" cy="0"/>
          <a:chOff x="0" y="0"/>
          <a:chExt cx="0" cy="0"/>
        </a:xfrm>
      </p:grpSpPr>
      <p:sp>
        <p:nvSpPr>
          <p:cNvPr id="472" name="Google Shape;472;p51"/>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b="0" i="0" sz="1200" u="none" cap="none" strike="noStrike">
                <a:solidFill>
                  <a:srgbClr val="232F3E"/>
                </a:solidFill>
                <a:latin typeface="Play"/>
                <a:ea typeface="Play"/>
                <a:cs typeface="Play"/>
                <a:sym typeface="Play"/>
              </a:defRPr>
            </a:lvl1pPr>
            <a:lvl2pPr indent="0" lvl="1" marL="0" algn="r">
              <a:spcBef>
                <a:spcPts val="0"/>
              </a:spcBef>
              <a:buNone/>
              <a:defRPr b="0" i="0" sz="1200" u="none" cap="none" strike="noStrike">
                <a:solidFill>
                  <a:srgbClr val="232F3E"/>
                </a:solidFill>
                <a:latin typeface="Play"/>
                <a:ea typeface="Play"/>
                <a:cs typeface="Play"/>
                <a:sym typeface="Play"/>
              </a:defRPr>
            </a:lvl2pPr>
            <a:lvl3pPr indent="0" lvl="2" marL="0" algn="r">
              <a:spcBef>
                <a:spcPts val="0"/>
              </a:spcBef>
              <a:buNone/>
              <a:defRPr b="0" i="0" sz="1200" u="none" cap="none" strike="noStrike">
                <a:solidFill>
                  <a:srgbClr val="232F3E"/>
                </a:solidFill>
                <a:latin typeface="Play"/>
                <a:ea typeface="Play"/>
                <a:cs typeface="Play"/>
                <a:sym typeface="Play"/>
              </a:defRPr>
            </a:lvl3pPr>
            <a:lvl4pPr indent="0" lvl="3" marL="0" algn="r">
              <a:spcBef>
                <a:spcPts val="0"/>
              </a:spcBef>
              <a:buNone/>
              <a:defRPr b="0" i="0" sz="1200" u="none" cap="none" strike="noStrike">
                <a:solidFill>
                  <a:srgbClr val="232F3E"/>
                </a:solidFill>
                <a:latin typeface="Play"/>
                <a:ea typeface="Play"/>
                <a:cs typeface="Play"/>
                <a:sym typeface="Play"/>
              </a:defRPr>
            </a:lvl4pPr>
            <a:lvl5pPr indent="0" lvl="4" marL="0" algn="r">
              <a:spcBef>
                <a:spcPts val="0"/>
              </a:spcBef>
              <a:buNone/>
              <a:defRPr b="0" i="0" sz="1200" u="none" cap="none" strike="noStrike">
                <a:solidFill>
                  <a:srgbClr val="232F3E"/>
                </a:solidFill>
                <a:latin typeface="Play"/>
                <a:ea typeface="Play"/>
                <a:cs typeface="Play"/>
                <a:sym typeface="Play"/>
              </a:defRPr>
            </a:lvl5pPr>
            <a:lvl6pPr indent="0" lvl="5" marL="0" algn="r">
              <a:spcBef>
                <a:spcPts val="0"/>
              </a:spcBef>
              <a:buNone/>
              <a:defRPr b="0" i="0" sz="1200" u="none" cap="none" strike="noStrike">
                <a:solidFill>
                  <a:srgbClr val="232F3E"/>
                </a:solidFill>
                <a:latin typeface="Play"/>
                <a:ea typeface="Play"/>
                <a:cs typeface="Play"/>
                <a:sym typeface="Play"/>
              </a:defRPr>
            </a:lvl6pPr>
            <a:lvl7pPr indent="0" lvl="6" marL="0" algn="r">
              <a:spcBef>
                <a:spcPts val="0"/>
              </a:spcBef>
              <a:buNone/>
              <a:defRPr b="0" i="0" sz="1200" u="none" cap="none" strike="noStrike">
                <a:solidFill>
                  <a:srgbClr val="232F3E"/>
                </a:solidFill>
                <a:latin typeface="Play"/>
                <a:ea typeface="Play"/>
                <a:cs typeface="Play"/>
                <a:sym typeface="Play"/>
              </a:defRPr>
            </a:lvl7pPr>
            <a:lvl8pPr indent="0" lvl="7" marL="0" algn="r">
              <a:spcBef>
                <a:spcPts val="0"/>
              </a:spcBef>
              <a:buNone/>
              <a:defRPr b="0" i="0" sz="1200" u="none" cap="none" strike="noStrike">
                <a:solidFill>
                  <a:srgbClr val="232F3E"/>
                </a:solidFill>
                <a:latin typeface="Play"/>
                <a:ea typeface="Play"/>
                <a:cs typeface="Play"/>
                <a:sym typeface="Play"/>
              </a:defRPr>
            </a:lvl8pPr>
            <a:lvl9pPr indent="0" lvl="8" marL="0" algn="r">
              <a:spcBef>
                <a:spcPts val="0"/>
              </a:spcBef>
              <a:buNone/>
              <a:defRPr b="0" i="0" sz="1200" u="none" cap="none" strike="noStrike">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473" name="Google Shape;473;p51"/>
          <p:cNvSpPr txBox="1"/>
          <p:nvPr>
            <p:ph type="title"/>
          </p:nvPr>
        </p:nvSpPr>
        <p:spPr>
          <a:xfrm>
            <a:off x="365760" y="301752"/>
            <a:ext cx="11466576" cy="73152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3600"/>
              <a:buFont typeface="Play"/>
              <a:buNone/>
              <a:defRPr>
                <a:solidFill>
                  <a:schemeClr val="lt1"/>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74" name="Google Shape;474;p51"/>
          <p:cNvSpPr txBox="1"/>
          <p:nvPr>
            <p:ph idx="1" type="body"/>
          </p:nvPr>
        </p:nvSpPr>
        <p:spPr>
          <a:xfrm>
            <a:off x="365760" y="1042416"/>
            <a:ext cx="4160520" cy="5404104"/>
          </a:xfrm>
          <a:prstGeom prst="rect">
            <a:avLst/>
          </a:prstGeom>
          <a:noFill/>
          <a:ln>
            <a:noFill/>
          </a:ln>
        </p:spPr>
        <p:txBody>
          <a:bodyPr anchorCtr="0" anchor="t" bIns="45700" lIns="91425" spcFirstLastPara="1" rIns="91425" wrap="square" tIns="45700">
            <a:normAutofit/>
          </a:bodyPr>
          <a:lstStyle>
            <a:lvl1pPr indent="-228600" lvl="0" marL="457200" marR="0" algn="l">
              <a:lnSpc>
                <a:spcPct val="100000"/>
              </a:lnSpc>
              <a:spcBef>
                <a:spcPts val="0"/>
              </a:spcBef>
              <a:spcAft>
                <a:spcPts val="0"/>
              </a:spcAft>
              <a:buClr>
                <a:schemeClr val="lt1"/>
              </a:buClr>
              <a:buSzPts val="2400"/>
              <a:buFont typeface="Arial"/>
              <a:buNone/>
              <a:defRPr sz="2400">
                <a:solidFill>
                  <a:schemeClr val="lt1"/>
                </a:solidFill>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5" name="Google Shape;475;p51"/>
          <p:cNvSpPr txBox="1"/>
          <p:nvPr>
            <p:ph idx="2" type="body"/>
          </p:nvPr>
        </p:nvSpPr>
        <p:spPr>
          <a:xfrm>
            <a:off x="4517136" y="1033272"/>
            <a:ext cx="7611111" cy="40005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0"/>
              </a:spcBef>
              <a:spcAft>
                <a:spcPts val="0"/>
              </a:spcAft>
              <a:buClr>
                <a:schemeClr val="lt1"/>
              </a:buClr>
              <a:buSzPts val="2000"/>
              <a:buNone/>
              <a:defRPr b="1" sz="2000">
                <a:solidFill>
                  <a:schemeClr val="lt1"/>
                </a:solidFill>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6" name="Google Shape;476;p51"/>
          <p:cNvSpPr txBox="1"/>
          <p:nvPr>
            <p:ph idx="3" type="body"/>
          </p:nvPr>
        </p:nvSpPr>
        <p:spPr>
          <a:xfrm>
            <a:off x="5430794" y="1420597"/>
            <a:ext cx="6723145" cy="4955378"/>
          </a:xfrm>
          <a:prstGeom prst="rect">
            <a:avLst/>
          </a:prstGeom>
          <a:noFill/>
          <a:ln>
            <a:noFill/>
          </a:ln>
        </p:spPr>
        <p:txBody>
          <a:bodyPr anchorCtr="0" anchor="t" bIns="0" lIns="91425" spcFirstLastPara="1" rIns="182875" wrap="square" tIns="91425">
            <a:normAutofit/>
          </a:bodyPr>
          <a:lstStyle>
            <a:lvl1pPr indent="-228600" lvl="0" marL="457200" algn="l">
              <a:lnSpc>
                <a:spcPct val="9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60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477" name="Google Shape;477;p51"/>
          <p:cNvPicPr preferRelativeResize="0"/>
          <p:nvPr/>
        </p:nvPicPr>
        <p:blipFill rotWithShape="1">
          <a:blip r:embed="rId3">
            <a:alphaModFix/>
          </a:blip>
          <a:srcRect b="0" l="0" r="0" t="0"/>
          <a:stretch/>
        </p:blipFill>
        <p:spPr>
          <a:xfrm>
            <a:off x="3799983" y="6446520"/>
            <a:ext cx="4610100" cy="311150"/>
          </a:xfrm>
          <a:prstGeom prst="rect">
            <a:avLst/>
          </a:prstGeom>
          <a:noFill/>
          <a:ln>
            <a:noFill/>
          </a:ln>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C-Vert-Ans-Option2">
  <p:cSld name="KC-Vert-Ans-Option2">
    <p:bg>
      <p:bgPr>
        <a:blipFill>
          <a:blip r:embed="rId2">
            <a:alphaModFix/>
          </a:blip>
          <a:stretch>
            <a:fillRect/>
          </a:stretch>
        </a:blipFill>
      </p:bgPr>
    </p:bg>
    <p:spTree>
      <p:nvGrpSpPr>
        <p:cNvPr id="478" name="Shape 478"/>
        <p:cNvGrpSpPr/>
        <p:nvPr/>
      </p:nvGrpSpPr>
      <p:grpSpPr>
        <a:xfrm>
          <a:off x="0" y="0"/>
          <a:ext cx="0" cy="0"/>
          <a:chOff x="0" y="0"/>
          <a:chExt cx="0" cy="0"/>
        </a:xfrm>
      </p:grpSpPr>
      <p:sp>
        <p:nvSpPr>
          <p:cNvPr id="479" name="Google Shape;479;p52"/>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b="0" i="0" sz="1200" u="none" cap="none" strike="noStrike">
                <a:solidFill>
                  <a:srgbClr val="232F3E"/>
                </a:solidFill>
                <a:latin typeface="Play"/>
                <a:ea typeface="Play"/>
                <a:cs typeface="Play"/>
                <a:sym typeface="Play"/>
              </a:defRPr>
            </a:lvl1pPr>
            <a:lvl2pPr indent="0" lvl="1" marL="0" algn="r">
              <a:spcBef>
                <a:spcPts val="0"/>
              </a:spcBef>
              <a:buNone/>
              <a:defRPr b="0" i="0" sz="1200" u="none" cap="none" strike="noStrike">
                <a:solidFill>
                  <a:srgbClr val="232F3E"/>
                </a:solidFill>
                <a:latin typeface="Play"/>
                <a:ea typeface="Play"/>
                <a:cs typeface="Play"/>
                <a:sym typeface="Play"/>
              </a:defRPr>
            </a:lvl2pPr>
            <a:lvl3pPr indent="0" lvl="2" marL="0" algn="r">
              <a:spcBef>
                <a:spcPts val="0"/>
              </a:spcBef>
              <a:buNone/>
              <a:defRPr b="0" i="0" sz="1200" u="none" cap="none" strike="noStrike">
                <a:solidFill>
                  <a:srgbClr val="232F3E"/>
                </a:solidFill>
                <a:latin typeface="Play"/>
                <a:ea typeface="Play"/>
                <a:cs typeface="Play"/>
                <a:sym typeface="Play"/>
              </a:defRPr>
            </a:lvl3pPr>
            <a:lvl4pPr indent="0" lvl="3" marL="0" algn="r">
              <a:spcBef>
                <a:spcPts val="0"/>
              </a:spcBef>
              <a:buNone/>
              <a:defRPr b="0" i="0" sz="1200" u="none" cap="none" strike="noStrike">
                <a:solidFill>
                  <a:srgbClr val="232F3E"/>
                </a:solidFill>
                <a:latin typeface="Play"/>
                <a:ea typeface="Play"/>
                <a:cs typeface="Play"/>
                <a:sym typeface="Play"/>
              </a:defRPr>
            </a:lvl4pPr>
            <a:lvl5pPr indent="0" lvl="4" marL="0" algn="r">
              <a:spcBef>
                <a:spcPts val="0"/>
              </a:spcBef>
              <a:buNone/>
              <a:defRPr b="0" i="0" sz="1200" u="none" cap="none" strike="noStrike">
                <a:solidFill>
                  <a:srgbClr val="232F3E"/>
                </a:solidFill>
                <a:latin typeface="Play"/>
                <a:ea typeface="Play"/>
                <a:cs typeface="Play"/>
                <a:sym typeface="Play"/>
              </a:defRPr>
            </a:lvl5pPr>
            <a:lvl6pPr indent="0" lvl="5" marL="0" algn="r">
              <a:spcBef>
                <a:spcPts val="0"/>
              </a:spcBef>
              <a:buNone/>
              <a:defRPr b="0" i="0" sz="1200" u="none" cap="none" strike="noStrike">
                <a:solidFill>
                  <a:srgbClr val="232F3E"/>
                </a:solidFill>
                <a:latin typeface="Play"/>
                <a:ea typeface="Play"/>
                <a:cs typeface="Play"/>
                <a:sym typeface="Play"/>
              </a:defRPr>
            </a:lvl6pPr>
            <a:lvl7pPr indent="0" lvl="6" marL="0" algn="r">
              <a:spcBef>
                <a:spcPts val="0"/>
              </a:spcBef>
              <a:buNone/>
              <a:defRPr b="0" i="0" sz="1200" u="none" cap="none" strike="noStrike">
                <a:solidFill>
                  <a:srgbClr val="232F3E"/>
                </a:solidFill>
                <a:latin typeface="Play"/>
                <a:ea typeface="Play"/>
                <a:cs typeface="Play"/>
                <a:sym typeface="Play"/>
              </a:defRPr>
            </a:lvl7pPr>
            <a:lvl8pPr indent="0" lvl="7" marL="0" algn="r">
              <a:spcBef>
                <a:spcPts val="0"/>
              </a:spcBef>
              <a:buNone/>
              <a:defRPr b="0" i="0" sz="1200" u="none" cap="none" strike="noStrike">
                <a:solidFill>
                  <a:srgbClr val="232F3E"/>
                </a:solidFill>
                <a:latin typeface="Play"/>
                <a:ea typeface="Play"/>
                <a:cs typeface="Play"/>
                <a:sym typeface="Play"/>
              </a:defRPr>
            </a:lvl8pPr>
            <a:lvl9pPr indent="0" lvl="8" marL="0" algn="r">
              <a:spcBef>
                <a:spcPts val="0"/>
              </a:spcBef>
              <a:buNone/>
              <a:defRPr b="0" i="0" sz="1200" u="none" cap="none" strike="noStrike">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480" name="Google Shape;480;p52"/>
          <p:cNvSpPr txBox="1"/>
          <p:nvPr>
            <p:ph type="title"/>
          </p:nvPr>
        </p:nvSpPr>
        <p:spPr>
          <a:xfrm>
            <a:off x="365760" y="301752"/>
            <a:ext cx="11466576" cy="73152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81" name="Google Shape;481;p52"/>
          <p:cNvSpPr txBox="1"/>
          <p:nvPr>
            <p:ph idx="1" type="body"/>
          </p:nvPr>
        </p:nvSpPr>
        <p:spPr>
          <a:xfrm>
            <a:off x="365760" y="1042416"/>
            <a:ext cx="4160520" cy="5404104"/>
          </a:xfrm>
          <a:prstGeom prst="rect">
            <a:avLst/>
          </a:prstGeom>
          <a:noFill/>
          <a:ln>
            <a:noFill/>
          </a:ln>
        </p:spPr>
        <p:txBody>
          <a:bodyPr anchorCtr="0" anchor="t" bIns="45700" lIns="91425" spcFirstLastPara="1" rIns="91425" wrap="square" tIns="45700">
            <a:normAutofit/>
          </a:bodyPr>
          <a:lstStyle>
            <a:lvl1pPr indent="-228600" lvl="0" marL="457200" marR="0" algn="l">
              <a:lnSpc>
                <a:spcPct val="100000"/>
              </a:lnSpc>
              <a:spcBef>
                <a:spcPts val="0"/>
              </a:spcBef>
              <a:spcAft>
                <a:spcPts val="0"/>
              </a:spcAft>
              <a:buClr>
                <a:srgbClr val="232F3E"/>
              </a:buClr>
              <a:buSzPts val="2400"/>
              <a:buFont typeface="Arial"/>
              <a:buNone/>
              <a:defRPr sz="2400">
                <a:solidFill>
                  <a:srgbClr val="232F3E"/>
                </a:solidFill>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2" name="Google Shape;482;p52"/>
          <p:cNvSpPr txBox="1"/>
          <p:nvPr>
            <p:ph idx="2" type="body"/>
          </p:nvPr>
        </p:nvSpPr>
        <p:spPr>
          <a:xfrm>
            <a:off x="4517136" y="1033272"/>
            <a:ext cx="7607808" cy="40005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0"/>
              </a:spcBef>
              <a:spcAft>
                <a:spcPts val="0"/>
              </a:spcAft>
              <a:buClr>
                <a:schemeClr val="lt1"/>
              </a:buClr>
              <a:buSzPts val="2000"/>
              <a:buNone/>
              <a:defRPr b="1" sz="2000">
                <a:solidFill>
                  <a:schemeClr val="lt1"/>
                </a:solidFill>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 name="Google Shape;483;p52"/>
          <p:cNvSpPr txBox="1"/>
          <p:nvPr>
            <p:ph idx="3" type="body"/>
          </p:nvPr>
        </p:nvSpPr>
        <p:spPr>
          <a:xfrm>
            <a:off x="5431536" y="1417320"/>
            <a:ext cx="6720840" cy="4955378"/>
          </a:xfrm>
          <a:prstGeom prst="rect">
            <a:avLst/>
          </a:prstGeom>
          <a:noFill/>
          <a:ln>
            <a:noFill/>
          </a:ln>
        </p:spPr>
        <p:txBody>
          <a:bodyPr anchorCtr="0" anchor="t" bIns="0" lIns="91425" spcFirstLastPara="1" rIns="182875" wrap="square" tIns="91425">
            <a:normAutofit/>
          </a:bodyPr>
          <a:lstStyle>
            <a:lvl1pPr indent="-228600" lvl="0" marL="457200" algn="l">
              <a:lnSpc>
                <a:spcPct val="9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60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A-Horizontal" showMasterSp="0">
  <p:cSld name="QA-Horizontal">
    <p:bg>
      <p:bgPr>
        <a:blipFill>
          <a:blip r:embed="rId2">
            <a:alphaModFix/>
          </a:blip>
          <a:stretch>
            <a:fillRect/>
          </a:stretch>
        </a:blipFill>
      </p:bgPr>
    </p:bg>
    <p:spTree>
      <p:nvGrpSpPr>
        <p:cNvPr id="484" name="Shape 484"/>
        <p:cNvGrpSpPr/>
        <p:nvPr/>
      </p:nvGrpSpPr>
      <p:grpSpPr>
        <a:xfrm>
          <a:off x="0" y="0"/>
          <a:ext cx="0" cy="0"/>
          <a:chOff x="0" y="0"/>
          <a:chExt cx="0" cy="0"/>
        </a:xfrm>
      </p:grpSpPr>
      <p:sp>
        <p:nvSpPr>
          <p:cNvPr id="485" name="Google Shape;485;p53"/>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b="0" i="0" sz="1200" u="none" cap="none" strike="noStrike">
                <a:solidFill>
                  <a:srgbClr val="232F3E"/>
                </a:solidFill>
                <a:latin typeface="Play"/>
                <a:ea typeface="Play"/>
                <a:cs typeface="Play"/>
                <a:sym typeface="Play"/>
              </a:defRPr>
            </a:lvl1pPr>
            <a:lvl2pPr indent="0" lvl="1" marL="0" algn="r">
              <a:spcBef>
                <a:spcPts val="0"/>
              </a:spcBef>
              <a:buNone/>
              <a:defRPr b="0" i="0" sz="1200" u="none" cap="none" strike="noStrike">
                <a:solidFill>
                  <a:srgbClr val="232F3E"/>
                </a:solidFill>
                <a:latin typeface="Play"/>
                <a:ea typeface="Play"/>
                <a:cs typeface="Play"/>
                <a:sym typeface="Play"/>
              </a:defRPr>
            </a:lvl2pPr>
            <a:lvl3pPr indent="0" lvl="2" marL="0" algn="r">
              <a:spcBef>
                <a:spcPts val="0"/>
              </a:spcBef>
              <a:buNone/>
              <a:defRPr b="0" i="0" sz="1200" u="none" cap="none" strike="noStrike">
                <a:solidFill>
                  <a:srgbClr val="232F3E"/>
                </a:solidFill>
                <a:latin typeface="Play"/>
                <a:ea typeface="Play"/>
                <a:cs typeface="Play"/>
                <a:sym typeface="Play"/>
              </a:defRPr>
            </a:lvl3pPr>
            <a:lvl4pPr indent="0" lvl="3" marL="0" algn="r">
              <a:spcBef>
                <a:spcPts val="0"/>
              </a:spcBef>
              <a:buNone/>
              <a:defRPr b="0" i="0" sz="1200" u="none" cap="none" strike="noStrike">
                <a:solidFill>
                  <a:srgbClr val="232F3E"/>
                </a:solidFill>
                <a:latin typeface="Play"/>
                <a:ea typeface="Play"/>
                <a:cs typeface="Play"/>
                <a:sym typeface="Play"/>
              </a:defRPr>
            </a:lvl4pPr>
            <a:lvl5pPr indent="0" lvl="4" marL="0" algn="r">
              <a:spcBef>
                <a:spcPts val="0"/>
              </a:spcBef>
              <a:buNone/>
              <a:defRPr b="0" i="0" sz="1200" u="none" cap="none" strike="noStrike">
                <a:solidFill>
                  <a:srgbClr val="232F3E"/>
                </a:solidFill>
                <a:latin typeface="Play"/>
                <a:ea typeface="Play"/>
                <a:cs typeface="Play"/>
                <a:sym typeface="Play"/>
              </a:defRPr>
            </a:lvl5pPr>
            <a:lvl6pPr indent="0" lvl="5" marL="0" algn="r">
              <a:spcBef>
                <a:spcPts val="0"/>
              </a:spcBef>
              <a:buNone/>
              <a:defRPr b="0" i="0" sz="1200" u="none" cap="none" strike="noStrike">
                <a:solidFill>
                  <a:srgbClr val="232F3E"/>
                </a:solidFill>
                <a:latin typeface="Play"/>
                <a:ea typeface="Play"/>
                <a:cs typeface="Play"/>
                <a:sym typeface="Play"/>
              </a:defRPr>
            </a:lvl6pPr>
            <a:lvl7pPr indent="0" lvl="6" marL="0" algn="r">
              <a:spcBef>
                <a:spcPts val="0"/>
              </a:spcBef>
              <a:buNone/>
              <a:defRPr b="0" i="0" sz="1200" u="none" cap="none" strike="noStrike">
                <a:solidFill>
                  <a:srgbClr val="232F3E"/>
                </a:solidFill>
                <a:latin typeface="Play"/>
                <a:ea typeface="Play"/>
                <a:cs typeface="Play"/>
                <a:sym typeface="Play"/>
              </a:defRPr>
            </a:lvl7pPr>
            <a:lvl8pPr indent="0" lvl="7" marL="0" algn="r">
              <a:spcBef>
                <a:spcPts val="0"/>
              </a:spcBef>
              <a:buNone/>
              <a:defRPr b="0" i="0" sz="1200" u="none" cap="none" strike="noStrike">
                <a:solidFill>
                  <a:srgbClr val="232F3E"/>
                </a:solidFill>
                <a:latin typeface="Play"/>
                <a:ea typeface="Play"/>
                <a:cs typeface="Play"/>
                <a:sym typeface="Play"/>
              </a:defRPr>
            </a:lvl8pPr>
            <a:lvl9pPr indent="0" lvl="8" marL="0" algn="r">
              <a:spcBef>
                <a:spcPts val="0"/>
              </a:spcBef>
              <a:buNone/>
              <a:defRPr b="0" i="0" sz="1200" u="none" cap="none" strike="noStrike">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486" name="Google Shape;486;p53"/>
          <p:cNvSpPr txBox="1"/>
          <p:nvPr>
            <p:ph type="title"/>
          </p:nvPr>
        </p:nvSpPr>
        <p:spPr>
          <a:xfrm>
            <a:off x="182880" y="301752"/>
            <a:ext cx="11466576" cy="73152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3600"/>
              <a:buFont typeface="Play"/>
              <a:buNone/>
              <a:defRPr>
                <a:solidFill>
                  <a:schemeClr val="lt1"/>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87" name="Google Shape;487;p53"/>
          <p:cNvSpPr txBox="1"/>
          <p:nvPr>
            <p:ph idx="1" type="body"/>
          </p:nvPr>
        </p:nvSpPr>
        <p:spPr>
          <a:xfrm>
            <a:off x="179238" y="1185497"/>
            <a:ext cx="5472261" cy="1164004"/>
          </a:xfrm>
          <a:prstGeom prst="rect">
            <a:avLst/>
          </a:prstGeom>
          <a:noFill/>
          <a:ln>
            <a:noFill/>
          </a:ln>
        </p:spPr>
        <p:txBody>
          <a:bodyPr anchorCtr="0" anchor="t" bIns="45700" lIns="91425" spcFirstLastPara="1" rIns="91425" wrap="square" tIns="45700">
            <a:noAutofit/>
          </a:bodyPr>
          <a:lstStyle>
            <a:lvl1pPr indent="-228600" lvl="0" marL="457200" marR="0" algn="l">
              <a:lnSpc>
                <a:spcPct val="100000"/>
              </a:lnSpc>
              <a:spcBef>
                <a:spcPts val="0"/>
              </a:spcBef>
              <a:spcAft>
                <a:spcPts val="0"/>
              </a:spcAft>
              <a:buClr>
                <a:schemeClr val="lt1"/>
              </a:buClr>
              <a:buSzPts val="2000"/>
              <a:buFont typeface="Arial"/>
              <a:buNone/>
              <a:defRPr sz="2000">
                <a:solidFill>
                  <a:schemeClr val="lt1"/>
                </a:solidFill>
              </a:defRPr>
            </a:lvl1pPr>
            <a:lvl2pPr indent="-342900" lvl="1" marL="914400" algn="l">
              <a:lnSpc>
                <a:spcPct val="90000"/>
              </a:lnSpc>
              <a:spcBef>
                <a:spcPts val="6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8" name="Google Shape;488;p53"/>
          <p:cNvSpPr txBox="1"/>
          <p:nvPr>
            <p:ph idx="2" type="body"/>
          </p:nvPr>
        </p:nvSpPr>
        <p:spPr>
          <a:xfrm>
            <a:off x="5651500" y="1185497"/>
            <a:ext cx="6400840" cy="1164004"/>
          </a:xfrm>
          <a:prstGeom prst="rect">
            <a:avLst/>
          </a:prstGeom>
          <a:noFill/>
          <a:ln>
            <a:noFill/>
          </a:ln>
        </p:spPr>
        <p:txBody>
          <a:bodyPr anchorCtr="0" anchor="t" bIns="0" lIns="91425" spcFirstLastPara="1" rIns="182875" wrap="square" tIns="91425">
            <a:noAutofit/>
          </a:bodyPr>
          <a:lstStyle>
            <a:lvl1pPr indent="-228600" lvl="0" marL="457200" algn="l">
              <a:lnSpc>
                <a:spcPct val="10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60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9" name="Google Shape;489;p53"/>
          <p:cNvSpPr txBox="1"/>
          <p:nvPr>
            <p:ph idx="3" type="body"/>
          </p:nvPr>
        </p:nvSpPr>
        <p:spPr>
          <a:xfrm>
            <a:off x="179237" y="2526456"/>
            <a:ext cx="5472261" cy="1164004"/>
          </a:xfrm>
          <a:prstGeom prst="rect">
            <a:avLst/>
          </a:prstGeom>
          <a:noFill/>
          <a:ln>
            <a:noFill/>
          </a:ln>
        </p:spPr>
        <p:txBody>
          <a:bodyPr anchorCtr="0" anchor="t" bIns="45700" lIns="91425" spcFirstLastPara="1" rIns="91425" wrap="square" tIns="45700">
            <a:noAutofit/>
          </a:bodyPr>
          <a:lstStyle>
            <a:lvl1pPr indent="-228600" lvl="0" marL="457200" marR="0" algn="l">
              <a:lnSpc>
                <a:spcPct val="100000"/>
              </a:lnSpc>
              <a:spcBef>
                <a:spcPts val="0"/>
              </a:spcBef>
              <a:spcAft>
                <a:spcPts val="0"/>
              </a:spcAft>
              <a:buClr>
                <a:schemeClr val="lt1"/>
              </a:buClr>
              <a:buSzPts val="2000"/>
              <a:buFont typeface="Arial"/>
              <a:buNone/>
              <a:defRPr sz="2000">
                <a:solidFill>
                  <a:schemeClr val="lt1"/>
                </a:solidFill>
              </a:defRPr>
            </a:lvl1pPr>
            <a:lvl2pPr indent="-342900" lvl="1" marL="914400" algn="l">
              <a:lnSpc>
                <a:spcPct val="90000"/>
              </a:lnSpc>
              <a:spcBef>
                <a:spcPts val="6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0" name="Google Shape;490;p53"/>
          <p:cNvSpPr txBox="1"/>
          <p:nvPr>
            <p:ph idx="4" type="body"/>
          </p:nvPr>
        </p:nvSpPr>
        <p:spPr>
          <a:xfrm>
            <a:off x="5651499" y="2526456"/>
            <a:ext cx="6400840" cy="1164004"/>
          </a:xfrm>
          <a:prstGeom prst="rect">
            <a:avLst/>
          </a:prstGeom>
          <a:noFill/>
          <a:ln>
            <a:noFill/>
          </a:ln>
        </p:spPr>
        <p:txBody>
          <a:bodyPr anchorCtr="0" anchor="t" bIns="0" lIns="91425" spcFirstLastPara="1" rIns="182875" wrap="square" tIns="91425">
            <a:noAutofit/>
          </a:bodyPr>
          <a:lstStyle>
            <a:lvl1pPr indent="-228600" lvl="0" marL="457200" algn="l">
              <a:lnSpc>
                <a:spcPct val="10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60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 name="Google Shape;491;p53"/>
          <p:cNvSpPr txBox="1"/>
          <p:nvPr>
            <p:ph idx="5" type="body"/>
          </p:nvPr>
        </p:nvSpPr>
        <p:spPr>
          <a:xfrm>
            <a:off x="179237" y="3883100"/>
            <a:ext cx="5472261" cy="1164004"/>
          </a:xfrm>
          <a:prstGeom prst="rect">
            <a:avLst/>
          </a:prstGeom>
          <a:noFill/>
          <a:ln>
            <a:noFill/>
          </a:ln>
        </p:spPr>
        <p:txBody>
          <a:bodyPr anchorCtr="0" anchor="t" bIns="45700" lIns="91425" spcFirstLastPara="1" rIns="91425" wrap="square" tIns="45700">
            <a:noAutofit/>
          </a:bodyPr>
          <a:lstStyle>
            <a:lvl1pPr indent="-228600" lvl="0" marL="457200" marR="0" algn="l">
              <a:lnSpc>
                <a:spcPct val="100000"/>
              </a:lnSpc>
              <a:spcBef>
                <a:spcPts val="0"/>
              </a:spcBef>
              <a:spcAft>
                <a:spcPts val="0"/>
              </a:spcAft>
              <a:buClr>
                <a:schemeClr val="lt1"/>
              </a:buClr>
              <a:buSzPts val="2000"/>
              <a:buFont typeface="Arial"/>
              <a:buNone/>
              <a:defRPr sz="2000">
                <a:solidFill>
                  <a:schemeClr val="lt1"/>
                </a:solidFill>
              </a:defRPr>
            </a:lvl1pPr>
            <a:lvl2pPr indent="-342900" lvl="1" marL="914400" algn="l">
              <a:lnSpc>
                <a:spcPct val="90000"/>
              </a:lnSpc>
              <a:spcBef>
                <a:spcPts val="6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2" name="Google Shape;492;p53"/>
          <p:cNvSpPr txBox="1"/>
          <p:nvPr>
            <p:ph idx="6" type="body"/>
          </p:nvPr>
        </p:nvSpPr>
        <p:spPr>
          <a:xfrm>
            <a:off x="5651499" y="3883100"/>
            <a:ext cx="6400840" cy="1164004"/>
          </a:xfrm>
          <a:prstGeom prst="rect">
            <a:avLst/>
          </a:prstGeom>
          <a:noFill/>
          <a:ln>
            <a:noFill/>
          </a:ln>
        </p:spPr>
        <p:txBody>
          <a:bodyPr anchorCtr="0" anchor="t" bIns="0" lIns="91425" spcFirstLastPara="1" rIns="182875" wrap="square" tIns="91425">
            <a:noAutofit/>
          </a:bodyPr>
          <a:lstStyle>
            <a:lvl1pPr indent="-228600" lvl="0" marL="457200" algn="l">
              <a:lnSpc>
                <a:spcPct val="10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60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3" name="Google Shape;493;p53"/>
          <p:cNvSpPr txBox="1"/>
          <p:nvPr>
            <p:ph idx="7" type="body"/>
          </p:nvPr>
        </p:nvSpPr>
        <p:spPr>
          <a:xfrm>
            <a:off x="179236" y="5239557"/>
            <a:ext cx="5472261" cy="1164004"/>
          </a:xfrm>
          <a:prstGeom prst="rect">
            <a:avLst/>
          </a:prstGeom>
          <a:noFill/>
          <a:ln>
            <a:noFill/>
          </a:ln>
        </p:spPr>
        <p:txBody>
          <a:bodyPr anchorCtr="0" anchor="t" bIns="45700" lIns="91425" spcFirstLastPara="1" rIns="91425" wrap="square" tIns="45700">
            <a:noAutofit/>
          </a:bodyPr>
          <a:lstStyle>
            <a:lvl1pPr indent="-228600" lvl="0" marL="457200" marR="0" algn="l">
              <a:lnSpc>
                <a:spcPct val="100000"/>
              </a:lnSpc>
              <a:spcBef>
                <a:spcPts val="0"/>
              </a:spcBef>
              <a:spcAft>
                <a:spcPts val="0"/>
              </a:spcAft>
              <a:buClr>
                <a:schemeClr val="lt1"/>
              </a:buClr>
              <a:buSzPts val="2000"/>
              <a:buFont typeface="Arial"/>
              <a:buNone/>
              <a:defRPr sz="2000">
                <a:solidFill>
                  <a:schemeClr val="lt1"/>
                </a:solidFill>
              </a:defRPr>
            </a:lvl1pPr>
            <a:lvl2pPr indent="-342900" lvl="1" marL="914400" algn="l">
              <a:lnSpc>
                <a:spcPct val="90000"/>
              </a:lnSpc>
              <a:spcBef>
                <a:spcPts val="6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4" name="Google Shape;494;p53"/>
          <p:cNvSpPr txBox="1"/>
          <p:nvPr>
            <p:ph idx="8" type="body"/>
          </p:nvPr>
        </p:nvSpPr>
        <p:spPr>
          <a:xfrm>
            <a:off x="5651498" y="5239557"/>
            <a:ext cx="6400840" cy="1164004"/>
          </a:xfrm>
          <a:prstGeom prst="rect">
            <a:avLst/>
          </a:prstGeom>
          <a:noFill/>
          <a:ln>
            <a:noFill/>
          </a:ln>
        </p:spPr>
        <p:txBody>
          <a:bodyPr anchorCtr="0" anchor="t" bIns="0" lIns="91425" spcFirstLastPara="1" rIns="182875" wrap="square" tIns="91425">
            <a:noAutofit/>
          </a:bodyPr>
          <a:lstStyle>
            <a:lvl1pPr indent="-228600" lvl="0" marL="457200" algn="l">
              <a:lnSpc>
                <a:spcPct val="10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60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495" name="Google Shape;495;p53"/>
          <p:cNvPicPr preferRelativeResize="0"/>
          <p:nvPr/>
        </p:nvPicPr>
        <p:blipFill rotWithShape="1">
          <a:blip r:embed="rId3">
            <a:alphaModFix/>
          </a:blip>
          <a:srcRect b="0" l="0" r="0" t="0"/>
          <a:stretch/>
        </p:blipFill>
        <p:spPr>
          <a:xfrm>
            <a:off x="3799983" y="6446520"/>
            <a:ext cx="4610100" cy="311150"/>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A-Horz-Option2">
  <p:cSld name="QA-Horz-Option2">
    <p:bg>
      <p:bgPr>
        <a:blipFill>
          <a:blip r:embed="rId2">
            <a:alphaModFix/>
          </a:blip>
          <a:stretch>
            <a:fillRect/>
          </a:stretch>
        </a:blipFill>
      </p:bgPr>
    </p:bg>
    <p:spTree>
      <p:nvGrpSpPr>
        <p:cNvPr id="496" name="Shape 496"/>
        <p:cNvGrpSpPr/>
        <p:nvPr/>
      </p:nvGrpSpPr>
      <p:grpSpPr>
        <a:xfrm>
          <a:off x="0" y="0"/>
          <a:ext cx="0" cy="0"/>
          <a:chOff x="0" y="0"/>
          <a:chExt cx="0" cy="0"/>
        </a:xfrm>
      </p:grpSpPr>
      <p:sp>
        <p:nvSpPr>
          <p:cNvPr id="497" name="Google Shape;497;p54"/>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b="0" i="0" sz="1200" u="none" cap="none" strike="noStrike">
                <a:solidFill>
                  <a:srgbClr val="232F3E"/>
                </a:solidFill>
                <a:latin typeface="Play"/>
                <a:ea typeface="Play"/>
                <a:cs typeface="Play"/>
                <a:sym typeface="Play"/>
              </a:defRPr>
            </a:lvl1pPr>
            <a:lvl2pPr indent="0" lvl="1" marL="0" algn="r">
              <a:spcBef>
                <a:spcPts val="0"/>
              </a:spcBef>
              <a:buNone/>
              <a:defRPr b="0" i="0" sz="1200" u="none" cap="none" strike="noStrike">
                <a:solidFill>
                  <a:srgbClr val="232F3E"/>
                </a:solidFill>
                <a:latin typeface="Play"/>
                <a:ea typeface="Play"/>
                <a:cs typeface="Play"/>
                <a:sym typeface="Play"/>
              </a:defRPr>
            </a:lvl2pPr>
            <a:lvl3pPr indent="0" lvl="2" marL="0" algn="r">
              <a:spcBef>
                <a:spcPts val="0"/>
              </a:spcBef>
              <a:buNone/>
              <a:defRPr b="0" i="0" sz="1200" u="none" cap="none" strike="noStrike">
                <a:solidFill>
                  <a:srgbClr val="232F3E"/>
                </a:solidFill>
                <a:latin typeface="Play"/>
                <a:ea typeface="Play"/>
                <a:cs typeface="Play"/>
                <a:sym typeface="Play"/>
              </a:defRPr>
            </a:lvl3pPr>
            <a:lvl4pPr indent="0" lvl="3" marL="0" algn="r">
              <a:spcBef>
                <a:spcPts val="0"/>
              </a:spcBef>
              <a:buNone/>
              <a:defRPr b="0" i="0" sz="1200" u="none" cap="none" strike="noStrike">
                <a:solidFill>
                  <a:srgbClr val="232F3E"/>
                </a:solidFill>
                <a:latin typeface="Play"/>
                <a:ea typeface="Play"/>
                <a:cs typeface="Play"/>
                <a:sym typeface="Play"/>
              </a:defRPr>
            </a:lvl4pPr>
            <a:lvl5pPr indent="0" lvl="4" marL="0" algn="r">
              <a:spcBef>
                <a:spcPts val="0"/>
              </a:spcBef>
              <a:buNone/>
              <a:defRPr b="0" i="0" sz="1200" u="none" cap="none" strike="noStrike">
                <a:solidFill>
                  <a:srgbClr val="232F3E"/>
                </a:solidFill>
                <a:latin typeface="Play"/>
                <a:ea typeface="Play"/>
                <a:cs typeface="Play"/>
                <a:sym typeface="Play"/>
              </a:defRPr>
            </a:lvl5pPr>
            <a:lvl6pPr indent="0" lvl="5" marL="0" algn="r">
              <a:spcBef>
                <a:spcPts val="0"/>
              </a:spcBef>
              <a:buNone/>
              <a:defRPr b="0" i="0" sz="1200" u="none" cap="none" strike="noStrike">
                <a:solidFill>
                  <a:srgbClr val="232F3E"/>
                </a:solidFill>
                <a:latin typeface="Play"/>
                <a:ea typeface="Play"/>
                <a:cs typeface="Play"/>
                <a:sym typeface="Play"/>
              </a:defRPr>
            </a:lvl6pPr>
            <a:lvl7pPr indent="0" lvl="6" marL="0" algn="r">
              <a:spcBef>
                <a:spcPts val="0"/>
              </a:spcBef>
              <a:buNone/>
              <a:defRPr b="0" i="0" sz="1200" u="none" cap="none" strike="noStrike">
                <a:solidFill>
                  <a:srgbClr val="232F3E"/>
                </a:solidFill>
                <a:latin typeface="Play"/>
                <a:ea typeface="Play"/>
                <a:cs typeface="Play"/>
                <a:sym typeface="Play"/>
              </a:defRPr>
            </a:lvl7pPr>
            <a:lvl8pPr indent="0" lvl="7" marL="0" algn="r">
              <a:spcBef>
                <a:spcPts val="0"/>
              </a:spcBef>
              <a:buNone/>
              <a:defRPr b="0" i="0" sz="1200" u="none" cap="none" strike="noStrike">
                <a:solidFill>
                  <a:srgbClr val="232F3E"/>
                </a:solidFill>
                <a:latin typeface="Play"/>
                <a:ea typeface="Play"/>
                <a:cs typeface="Play"/>
                <a:sym typeface="Play"/>
              </a:defRPr>
            </a:lvl8pPr>
            <a:lvl9pPr indent="0" lvl="8" marL="0" algn="r">
              <a:spcBef>
                <a:spcPts val="0"/>
              </a:spcBef>
              <a:buNone/>
              <a:defRPr b="0" i="0" sz="1200" u="none" cap="none" strike="noStrike">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498" name="Google Shape;498;p54"/>
          <p:cNvSpPr txBox="1"/>
          <p:nvPr>
            <p:ph type="title"/>
          </p:nvPr>
        </p:nvSpPr>
        <p:spPr>
          <a:xfrm>
            <a:off x="182880" y="301752"/>
            <a:ext cx="11466576" cy="73152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99" name="Google Shape;499;p54"/>
          <p:cNvSpPr txBox="1"/>
          <p:nvPr>
            <p:ph idx="1" type="body"/>
          </p:nvPr>
        </p:nvSpPr>
        <p:spPr>
          <a:xfrm>
            <a:off x="179238" y="1185497"/>
            <a:ext cx="5472261" cy="1164004"/>
          </a:xfrm>
          <a:prstGeom prst="rect">
            <a:avLst/>
          </a:prstGeom>
          <a:noFill/>
          <a:ln>
            <a:noFill/>
          </a:ln>
        </p:spPr>
        <p:txBody>
          <a:bodyPr anchorCtr="0" anchor="t" bIns="45700" lIns="91425" spcFirstLastPara="1" rIns="91425" wrap="square" tIns="45700">
            <a:noAutofit/>
          </a:bodyPr>
          <a:lstStyle>
            <a:lvl1pPr indent="-228600" lvl="0" marL="457200" marR="0" algn="l">
              <a:lnSpc>
                <a:spcPct val="100000"/>
              </a:lnSpc>
              <a:spcBef>
                <a:spcPts val="0"/>
              </a:spcBef>
              <a:spcAft>
                <a:spcPts val="0"/>
              </a:spcAft>
              <a:buClr>
                <a:srgbClr val="232F3E"/>
              </a:buClr>
              <a:buSzPts val="2000"/>
              <a:buFont typeface="Arial"/>
              <a:buNone/>
              <a:defRPr sz="2000">
                <a:solidFill>
                  <a:srgbClr val="232F3E"/>
                </a:solidFill>
              </a:defRPr>
            </a:lvl1pPr>
            <a:lvl2pPr indent="-342900" lvl="1" marL="914400" algn="l">
              <a:lnSpc>
                <a:spcPct val="90000"/>
              </a:lnSpc>
              <a:spcBef>
                <a:spcPts val="6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0" name="Google Shape;500;p54"/>
          <p:cNvSpPr txBox="1"/>
          <p:nvPr>
            <p:ph idx="2" type="body"/>
          </p:nvPr>
        </p:nvSpPr>
        <p:spPr>
          <a:xfrm>
            <a:off x="5651500" y="1185497"/>
            <a:ext cx="6400840" cy="1164004"/>
          </a:xfrm>
          <a:prstGeom prst="rect">
            <a:avLst/>
          </a:prstGeom>
          <a:noFill/>
          <a:ln>
            <a:noFill/>
          </a:ln>
        </p:spPr>
        <p:txBody>
          <a:bodyPr anchorCtr="0" anchor="t" bIns="0" lIns="91425" spcFirstLastPara="1" rIns="182875" wrap="square" tIns="91425">
            <a:noAutofit/>
          </a:bodyPr>
          <a:lstStyle>
            <a:lvl1pPr indent="-228600" lvl="0" marL="457200" algn="l">
              <a:lnSpc>
                <a:spcPct val="10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60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 name="Google Shape;501;p54"/>
          <p:cNvSpPr txBox="1"/>
          <p:nvPr>
            <p:ph idx="3" type="body"/>
          </p:nvPr>
        </p:nvSpPr>
        <p:spPr>
          <a:xfrm>
            <a:off x="179237" y="2526456"/>
            <a:ext cx="5472261" cy="1164004"/>
          </a:xfrm>
          <a:prstGeom prst="rect">
            <a:avLst/>
          </a:prstGeom>
          <a:noFill/>
          <a:ln>
            <a:noFill/>
          </a:ln>
        </p:spPr>
        <p:txBody>
          <a:bodyPr anchorCtr="0" anchor="t" bIns="45700" lIns="91425" spcFirstLastPara="1" rIns="91425" wrap="square" tIns="45700">
            <a:noAutofit/>
          </a:bodyPr>
          <a:lstStyle>
            <a:lvl1pPr indent="-228600" lvl="0" marL="457200" marR="0" algn="l">
              <a:lnSpc>
                <a:spcPct val="100000"/>
              </a:lnSpc>
              <a:spcBef>
                <a:spcPts val="0"/>
              </a:spcBef>
              <a:spcAft>
                <a:spcPts val="0"/>
              </a:spcAft>
              <a:buClr>
                <a:srgbClr val="232F3E"/>
              </a:buClr>
              <a:buSzPts val="2000"/>
              <a:buFont typeface="Arial"/>
              <a:buNone/>
              <a:defRPr sz="2000">
                <a:solidFill>
                  <a:srgbClr val="232F3E"/>
                </a:solidFill>
              </a:defRPr>
            </a:lvl1pPr>
            <a:lvl2pPr indent="-342900" lvl="1" marL="914400" algn="l">
              <a:lnSpc>
                <a:spcPct val="90000"/>
              </a:lnSpc>
              <a:spcBef>
                <a:spcPts val="6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 name="Google Shape;502;p54"/>
          <p:cNvSpPr txBox="1"/>
          <p:nvPr>
            <p:ph idx="4" type="body"/>
          </p:nvPr>
        </p:nvSpPr>
        <p:spPr>
          <a:xfrm>
            <a:off x="5651499" y="2526456"/>
            <a:ext cx="6400840" cy="1164004"/>
          </a:xfrm>
          <a:prstGeom prst="rect">
            <a:avLst/>
          </a:prstGeom>
          <a:noFill/>
          <a:ln>
            <a:noFill/>
          </a:ln>
        </p:spPr>
        <p:txBody>
          <a:bodyPr anchorCtr="0" anchor="t" bIns="0" lIns="91425" spcFirstLastPara="1" rIns="182875" wrap="square" tIns="91425">
            <a:noAutofit/>
          </a:bodyPr>
          <a:lstStyle>
            <a:lvl1pPr indent="-228600" lvl="0" marL="457200" algn="l">
              <a:lnSpc>
                <a:spcPct val="10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60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3" name="Google Shape;503;p54"/>
          <p:cNvSpPr txBox="1"/>
          <p:nvPr>
            <p:ph idx="5" type="body"/>
          </p:nvPr>
        </p:nvSpPr>
        <p:spPr>
          <a:xfrm>
            <a:off x="179237" y="3883100"/>
            <a:ext cx="5472261" cy="1164004"/>
          </a:xfrm>
          <a:prstGeom prst="rect">
            <a:avLst/>
          </a:prstGeom>
          <a:noFill/>
          <a:ln>
            <a:noFill/>
          </a:ln>
        </p:spPr>
        <p:txBody>
          <a:bodyPr anchorCtr="0" anchor="t" bIns="45700" lIns="91425" spcFirstLastPara="1" rIns="91425" wrap="square" tIns="45700">
            <a:noAutofit/>
          </a:bodyPr>
          <a:lstStyle>
            <a:lvl1pPr indent="-228600" lvl="0" marL="457200" marR="0" algn="l">
              <a:lnSpc>
                <a:spcPct val="100000"/>
              </a:lnSpc>
              <a:spcBef>
                <a:spcPts val="0"/>
              </a:spcBef>
              <a:spcAft>
                <a:spcPts val="0"/>
              </a:spcAft>
              <a:buClr>
                <a:srgbClr val="232F3E"/>
              </a:buClr>
              <a:buSzPts val="2000"/>
              <a:buFont typeface="Arial"/>
              <a:buNone/>
              <a:defRPr sz="2000">
                <a:solidFill>
                  <a:srgbClr val="232F3E"/>
                </a:solidFill>
              </a:defRPr>
            </a:lvl1pPr>
            <a:lvl2pPr indent="-342900" lvl="1" marL="914400" algn="l">
              <a:lnSpc>
                <a:spcPct val="90000"/>
              </a:lnSpc>
              <a:spcBef>
                <a:spcPts val="6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4" name="Google Shape;504;p54"/>
          <p:cNvSpPr txBox="1"/>
          <p:nvPr>
            <p:ph idx="6" type="body"/>
          </p:nvPr>
        </p:nvSpPr>
        <p:spPr>
          <a:xfrm>
            <a:off x="5651499" y="3883100"/>
            <a:ext cx="6400840" cy="1164004"/>
          </a:xfrm>
          <a:prstGeom prst="rect">
            <a:avLst/>
          </a:prstGeom>
          <a:noFill/>
          <a:ln>
            <a:noFill/>
          </a:ln>
        </p:spPr>
        <p:txBody>
          <a:bodyPr anchorCtr="0" anchor="t" bIns="0" lIns="91425" spcFirstLastPara="1" rIns="182875" wrap="square" tIns="91425">
            <a:noAutofit/>
          </a:bodyPr>
          <a:lstStyle>
            <a:lvl1pPr indent="-228600" lvl="0" marL="457200" algn="l">
              <a:lnSpc>
                <a:spcPct val="10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60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5" name="Google Shape;505;p54"/>
          <p:cNvSpPr txBox="1"/>
          <p:nvPr>
            <p:ph idx="7" type="body"/>
          </p:nvPr>
        </p:nvSpPr>
        <p:spPr>
          <a:xfrm>
            <a:off x="179236" y="5239557"/>
            <a:ext cx="5472261" cy="1164004"/>
          </a:xfrm>
          <a:prstGeom prst="rect">
            <a:avLst/>
          </a:prstGeom>
          <a:noFill/>
          <a:ln>
            <a:noFill/>
          </a:ln>
        </p:spPr>
        <p:txBody>
          <a:bodyPr anchorCtr="0" anchor="t" bIns="45700" lIns="91425" spcFirstLastPara="1" rIns="91425" wrap="square" tIns="45700">
            <a:noAutofit/>
          </a:bodyPr>
          <a:lstStyle>
            <a:lvl1pPr indent="-228600" lvl="0" marL="457200" marR="0" algn="l">
              <a:lnSpc>
                <a:spcPct val="100000"/>
              </a:lnSpc>
              <a:spcBef>
                <a:spcPts val="0"/>
              </a:spcBef>
              <a:spcAft>
                <a:spcPts val="0"/>
              </a:spcAft>
              <a:buClr>
                <a:srgbClr val="232F3E"/>
              </a:buClr>
              <a:buSzPts val="2000"/>
              <a:buFont typeface="Arial"/>
              <a:buNone/>
              <a:defRPr sz="2000">
                <a:solidFill>
                  <a:srgbClr val="232F3E"/>
                </a:solidFill>
              </a:defRPr>
            </a:lvl1pPr>
            <a:lvl2pPr indent="-342900" lvl="1" marL="914400" algn="l">
              <a:lnSpc>
                <a:spcPct val="90000"/>
              </a:lnSpc>
              <a:spcBef>
                <a:spcPts val="6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6" name="Google Shape;506;p54"/>
          <p:cNvSpPr txBox="1"/>
          <p:nvPr>
            <p:ph idx="8" type="body"/>
          </p:nvPr>
        </p:nvSpPr>
        <p:spPr>
          <a:xfrm>
            <a:off x="5651498" y="5239557"/>
            <a:ext cx="6400840" cy="1164004"/>
          </a:xfrm>
          <a:prstGeom prst="rect">
            <a:avLst/>
          </a:prstGeom>
          <a:noFill/>
          <a:ln>
            <a:noFill/>
          </a:ln>
        </p:spPr>
        <p:txBody>
          <a:bodyPr anchorCtr="0" anchor="t" bIns="0" lIns="91425" spcFirstLastPara="1" rIns="182875" wrap="square" tIns="91425">
            <a:noAutofit/>
          </a:bodyPr>
          <a:lstStyle>
            <a:lvl1pPr indent="-228600" lvl="0" marL="457200" algn="l">
              <a:lnSpc>
                <a:spcPct val="10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60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C-Horizontal-Question" showMasterSp="0">
  <p:cSld name="KC-Horizontal-Question">
    <p:bg>
      <p:bgPr>
        <a:blipFill>
          <a:blip r:embed="rId2">
            <a:alphaModFix/>
          </a:blip>
          <a:stretch>
            <a:fillRect/>
          </a:stretch>
        </a:blipFill>
      </p:bgPr>
    </p:bg>
    <p:spTree>
      <p:nvGrpSpPr>
        <p:cNvPr id="507" name="Shape 507"/>
        <p:cNvGrpSpPr/>
        <p:nvPr/>
      </p:nvGrpSpPr>
      <p:grpSpPr>
        <a:xfrm>
          <a:off x="0" y="0"/>
          <a:ext cx="0" cy="0"/>
          <a:chOff x="0" y="0"/>
          <a:chExt cx="0" cy="0"/>
        </a:xfrm>
      </p:grpSpPr>
      <p:sp>
        <p:nvSpPr>
          <p:cNvPr id="508" name="Google Shape;508;p55"/>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b="0" i="0" sz="1200" u="none" cap="none" strike="noStrike">
                <a:solidFill>
                  <a:srgbClr val="232F3E"/>
                </a:solidFill>
                <a:latin typeface="Play"/>
                <a:ea typeface="Play"/>
                <a:cs typeface="Play"/>
                <a:sym typeface="Play"/>
              </a:defRPr>
            </a:lvl1pPr>
            <a:lvl2pPr indent="0" lvl="1" marL="0" algn="r">
              <a:spcBef>
                <a:spcPts val="0"/>
              </a:spcBef>
              <a:buNone/>
              <a:defRPr b="0" i="0" sz="1200" u="none" cap="none" strike="noStrike">
                <a:solidFill>
                  <a:srgbClr val="232F3E"/>
                </a:solidFill>
                <a:latin typeface="Play"/>
                <a:ea typeface="Play"/>
                <a:cs typeface="Play"/>
                <a:sym typeface="Play"/>
              </a:defRPr>
            </a:lvl2pPr>
            <a:lvl3pPr indent="0" lvl="2" marL="0" algn="r">
              <a:spcBef>
                <a:spcPts val="0"/>
              </a:spcBef>
              <a:buNone/>
              <a:defRPr b="0" i="0" sz="1200" u="none" cap="none" strike="noStrike">
                <a:solidFill>
                  <a:srgbClr val="232F3E"/>
                </a:solidFill>
                <a:latin typeface="Play"/>
                <a:ea typeface="Play"/>
                <a:cs typeface="Play"/>
                <a:sym typeface="Play"/>
              </a:defRPr>
            </a:lvl3pPr>
            <a:lvl4pPr indent="0" lvl="3" marL="0" algn="r">
              <a:spcBef>
                <a:spcPts val="0"/>
              </a:spcBef>
              <a:buNone/>
              <a:defRPr b="0" i="0" sz="1200" u="none" cap="none" strike="noStrike">
                <a:solidFill>
                  <a:srgbClr val="232F3E"/>
                </a:solidFill>
                <a:latin typeface="Play"/>
                <a:ea typeface="Play"/>
                <a:cs typeface="Play"/>
                <a:sym typeface="Play"/>
              </a:defRPr>
            </a:lvl4pPr>
            <a:lvl5pPr indent="0" lvl="4" marL="0" algn="r">
              <a:spcBef>
                <a:spcPts val="0"/>
              </a:spcBef>
              <a:buNone/>
              <a:defRPr b="0" i="0" sz="1200" u="none" cap="none" strike="noStrike">
                <a:solidFill>
                  <a:srgbClr val="232F3E"/>
                </a:solidFill>
                <a:latin typeface="Play"/>
                <a:ea typeface="Play"/>
                <a:cs typeface="Play"/>
                <a:sym typeface="Play"/>
              </a:defRPr>
            </a:lvl5pPr>
            <a:lvl6pPr indent="0" lvl="5" marL="0" algn="r">
              <a:spcBef>
                <a:spcPts val="0"/>
              </a:spcBef>
              <a:buNone/>
              <a:defRPr b="0" i="0" sz="1200" u="none" cap="none" strike="noStrike">
                <a:solidFill>
                  <a:srgbClr val="232F3E"/>
                </a:solidFill>
                <a:latin typeface="Play"/>
                <a:ea typeface="Play"/>
                <a:cs typeface="Play"/>
                <a:sym typeface="Play"/>
              </a:defRPr>
            </a:lvl6pPr>
            <a:lvl7pPr indent="0" lvl="6" marL="0" algn="r">
              <a:spcBef>
                <a:spcPts val="0"/>
              </a:spcBef>
              <a:buNone/>
              <a:defRPr b="0" i="0" sz="1200" u="none" cap="none" strike="noStrike">
                <a:solidFill>
                  <a:srgbClr val="232F3E"/>
                </a:solidFill>
                <a:latin typeface="Play"/>
                <a:ea typeface="Play"/>
                <a:cs typeface="Play"/>
                <a:sym typeface="Play"/>
              </a:defRPr>
            </a:lvl7pPr>
            <a:lvl8pPr indent="0" lvl="7" marL="0" algn="r">
              <a:spcBef>
                <a:spcPts val="0"/>
              </a:spcBef>
              <a:buNone/>
              <a:defRPr b="0" i="0" sz="1200" u="none" cap="none" strike="noStrike">
                <a:solidFill>
                  <a:srgbClr val="232F3E"/>
                </a:solidFill>
                <a:latin typeface="Play"/>
                <a:ea typeface="Play"/>
                <a:cs typeface="Play"/>
                <a:sym typeface="Play"/>
              </a:defRPr>
            </a:lvl8pPr>
            <a:lvl9pPr indent="0" lvl="8" marL="0" algn="r">
              <a:spcBef>
                <a:spcPts val="0"/>
              </a:spcBef>
              <a:buNone/>
              <a:defRPr b="0" i="0" sz="1200" u="none" cap="none" strike="noStrike">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509" name="Google Shape;509;p55"/>
          <p:cNvSpPr txBox="1"/>
          <p:nvPr>
            <p:ph type="title"/>
          </p:nvPr>
        </p:nvSpPr>
        <p:spPr>
          <a:xfrm>
            <a:off x="179238" y="179881"/>
            <a:ext cx="11855445" cy="498849"/>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3600"/>
              <a:buFont typeface="Play"/>
              <a:buNone/>
              <a:defRPr>
                <a:solidFill>
                  <a:schemeClr val="lt1"/>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0" name="Google Shape;510;p55"/>
          <p:cNvSpPr txBox="1"/>
          <p:nvPr>
            <p:ph idx="1" type="body"/>
          </p:nvPr>
        </p:nvSpPr>
        <p:spPr>
          <a:xfrm>
            <a:off x="179237" y="697780"/>
            <a:ext cx="11855445" cy="1328883"/>
          </a:xfrm>
          <a:prstGeom prst="rect">
            <a:avLst/>
          </a:prstGeom>
          <a:noFill/>
          <a:ln>
            <a:noFill/>
          </a:ln>
        </p:spPr>
        <p:txBody>
          <a:bodyPr anchorCtr="0" anchor="t" bIns="0" lIns="91425" spcFirstLastPara="1" rIns="91425" wrap="square" tIns="0">
            <a:normAutofit/>
          </a:bodyPr>
          <a:lstStyle>
            <a:lvl1pPr indent="-228600" lvl="0" marL="457200" marR="0" algn="l">
              <a:lnSpc>
                <a:spcPct val="90000"/>
              </a:lnSpc>
              <a:spcBef>
                <a:spcPts val="0"/>
              </a:spcBef>
              <a:spcAft>
                <a:spcPts val="0"/>
              </a:spcAft>
              <a:buClr>
                <a:schemeClr val="lt1"/>
              </a:buClr>
              <a:buSzPts val="2000"/>
              <a:buFont typeface="Arial"/>
              <a:buNone/>
              <a:defRPr sz="2000">
                <a:solidFill>
                  <a:schemeClr val="lt1"/>
                </a:solidFill>
              </a:defRPr>
            </a:lvl1pPr>
            <a:lvl2pPr indent="-342900" lvl="1" marL="914400" algn="l">
              <a:lnSpc>
                <a:spcPct val="90000"/>
              </a:lnSpc>
              <a:spcBef>
                <a:spcPts val="6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1" name="Google Shape;511;p55"/>
          <p:cNvSpPr txBox="1"/>
          <p:nvPr>
            <p:ph idx="2" type="body"/>
          </p:nvPr>
        </p:nvSpPr>
        <p:spPr>
          <a:xfrm>
            <a:off x="0" y="2026663"/>
            <a:ext cx="887413" cy="317500"/>
          </a:xfrm>
          <a:prstGeom prst="rect">
            <a:avLst/>
          </a:prstGeom>
          <a:noFill/>
          <a:ln>
            <a:noFill/>
          </a:ln>
        </p:spPr>
        <p:txBody>
          <a:bodyPr anchorCtr="0" anchor="t" bIns="45700" lIns="0" spcFirstLastPara="1" rIns="0" wrap="square" tIns="45700">
            <a:noAutofit/>
          </a:bodyPr>
          <a:lstStyle>
            <a:lvl1pPr indent="-228600" lvl="0" marL="457200" algn="ctr">
              <a:lnSpc>
                <a:spcPct val="100000"/>
              </a:lnSpc>
              <a:spcBef>
                <a:spcPts val="0"/>
              </a:spcBef>
              <a:spcAft>
                <a:spcPts val="0"/>
              </a:spcAft>
              <a:buClr>
                <a:schemeClr val="lt1"/>
              </a:buClr>
              <a:buSzPts val="1800"/>
              <a:buNone/>
              <a:defRPr sz="1800">
                <a:solidFill>
                  <a:schemeClr val="lt1"/>
                </a:solidFill>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 name="Google Shape;512;p55"/>
          <p:cNvSpPr txBox="1"/>
          <p:nvPr>
            <p:ph idx="3" type="body"/>
          </p:nvPr>
        </p:nvSpPr>
        <p:spPr>
          <a:xfrm>
            <a:off x="907950" y="2026663"/>
            <a:ext cx="10737865" cy="31750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0"/>
              </a:spcBef>
              <a:spcAft>
                <a:spcPts val="0"/>
              </a:spcAft>
              <a:buClr>
                <a:schemeClr val="lt1"/>
              </a:buClr>
              <a:buSzPts val="1800"/>
              <a:buNone/>
              <a:defRPr sz="1800">
                <a:solidFill>
                  <a:schemeClr val="lt1"/>
                </a:solidFill>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3" name="Google Shape;513;p55"/>
          <p:cNvSpPr txBox="1"/>
          <p:nvPr>
            <p:ph idx="4" type="body"/>
          </p:nvPr>
        </p:nvSpPr>
        <p:spPr>
          <a:xfrm>
            <a:off x="1" y="2344127"/>
            <a:ext cx="888136" cy="640080"/>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lt1"/>
              </a:buClr>
              <a:buSzPts val="2000"/>
              <a:buNone/>
              <a:defRPr b="1" sz="2000">
                <a:solidFill>
                  <a:schemeClr val="lt1"/>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4" name="Google Shape;514;p55"/>
          <p:cNvSpPr txBox="1"/>
          <p:nvPr>
            <p:ph idx="5" type="body"/>
          </p:nvPr>
        </p:nvSpPr>
        <p:spPr>
          <a:xfrm>
            <a:off x="907950" y="2344127"/>
            <a:ext cx="11233250" cy="640080"/>
          </a:xfrm>
          <a:prstGeom prst="rect">
            <a:avLst/>
          </a:prstGeom>
          <a:noFill/>
          <a:ln>
            <a:noFill/>
          </a:ln>
        </p:spPr>
        <p:txBody>
          <a:bodyPr anchorCtr="0" anchor="ctr" bIns="0" lIns="91425" spcFirstLastPara="1" rIns="91425" wrap="square" tIns="0">
            <a:noAutofit/>
          </a:bodyPr>
          <a:lstStyle>
            <a:lvl1pPr indent="-228600" lvl="0" marL="457200" algn="l">
              <a:lnSpc>
                <a:spcPct val="9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5" name="Google Shape;515;p55"/>
          <p:cNvSpPr txBox="1"/>
          <p:nvPr>
            <p:ph idx="6" type="body"/>
          </p:nvPr>
        </p:nvSpPr>
        <p:spPr>
          <a:xfrm>
            <a:off x="1" y="3017609"/>
            <a:ext cx="888136" cy="640080"/>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lt1"/>
              </a:buClr>
              <a:buSzPts val="2000"/>
              <a:buNone/>
              <a:defRPr b="1" sz="2000">
                <a:solidFill>
                  <a:schemeClr val="lt1"/>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6" name="Google Shape;516;p55"/>
          <p:cNvSpPr txBox="1"/>
          <p:nvPr>
            <p:ph idx="7" type="body"/>
          </p:nvPr>
        </p:nvSpPr>
        <p:spPr>
          <a:xfrm>
            <a:off x="907950" y="3017609"/>
            <a:ext cx="11233250" cy="640080"/>
          </a:xfrm>
          <a:prstGeom prst="rect">
            <a:avLst/>
          </a:prstGeom>
          <a:noFill/>
          <a:ln>
            <a:noFill/>
          </a:ln>
        </p:spPr>
        <p:txBody>
          <a:bodyPr anchorCtr="0" anchor="ctr" bIns="0" lIns="91425" spcFirstLastPara="1" rIns="91425" wrap="square" tIns="0">
            <a:noAutofit/>
          </a:bodyPr>
          <a:lstStyle>
            <a:lvl1pPr indent="-228600" lvl="0" marL="457200" algn="l">
              <a:lnSpc>
                <a:spcPct val="9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7" name="Google Shape;517;p55"/>
          <p:cNvSpPr txBox="1"/>
          <p:nvPr>
            <p:ph idx="8" type="body"/>
          </p:nvPr>
        </p:nvSpPr>
        <p:spPr>
          <a:xfrm>
            <a:off x="1" y="3691091"/>
            <a:ext cx="888136" cy="640080"/>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lt1"/>
              </a:buClr>
              <a:buSzPts val="2000"/>
              <a:buNone/>
              <a:defRPr b="1" sz="2000">
                <a:solidFill>
                  <a:schemeClr val="lt1"/>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8" name="Google Shape;518;p55"/>
          <p:cNvSpPr txBox="1"/>
          <p:nvPr>
            <p:ph idx="9" type="body"/>
          </p:nvPr>
        </p:nvSpPr>
        <p:spPr>
          <a:xfrm>
            <a:off x="907950" y="3691091"/>
            <a:ext cx="11233250" cy="640080"/>
          </a:xfrm>
          <a:prstGeom prst="rect">
            <a:avLst/>
          </a:prstGeom>
          <a:noFill/>
          <a:ln>
            <a:noFill/>
          </a:ln>
        </p:spPr>
        <p:txBody>
          <a:bodyPr anchorCtr="0" anchor="ctr" bIns="0" lIns="91425" spcFirstLastPara="1" rIns="91425" wrap="square" tIns="0">
            <a:noAutofit/>
          </a:bodyPr>
          <a:lstStyle>
            <a:lvl1pPr indent="-228600" lvl="0" marL="457200" algn="l">
              <a:lnSpc>
                <a:spcPct val="9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9" name="Google Shape;519;p55"/>
          <p:cNvSpPr txBox="1"/>
          <p:nvPr>
            <p:ph idx="13" type="body"/>
          </p:nvPr>
        </p:nvSpPr>
        <p:spPr>
          <a:xfrm>
            <a:off x="1" y="4364573"/>
            <a:ext cx="888136" cy="640080"/>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lt1"/>
              </a:buClr>
              <a:buSzPts val="2000"/>
              <a:buNone/>
              <a:defRPr b="1" sz="2000">
                <a:solidFill>
                  <a:schemeClr val="lt1"/>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0" name="Google Shape;520;p55"/>
          <p:cNvSpPr txBox="1"/>
          <p:nvPr>
            <p:ph idx="14" type="body"/>
          </p:nvPr>
        </p:nvSpPr>
        <p:spPr>
          <a:xfrm>
            <a:off x="907950" y="4364573"/>
            <a:ext cx="11233250" cy="640080"/>
          </a:xfrm>
          <a:prstGeom prst="rect">
            <a:avLst/>
          </a:prstGeom>
          <a:noFill/>
          <a:ln>
            <a:noFill/>
          </a:ln>
        </p:spPr>
        <p:txBody>
          <a:bodyPr anchorCtr="0" anchor="ctr" bIns="0" lIns="91425" spcFirstLastPara="1" rIns="91425" wrap="square" tIns="0">
            <a:noAutofit/>
          </a:bodyPr>
          <a:lstStyle>
            <a:lvl1pPr indent="-228600" lvl="0" marL="457200" algn="l">
              <a:lnSpc>
                <a:spcPct val="9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1" name="Google Shape;521;p55"/>
          <p:cNvSpPr txBox="1"/>
          <p:nvPr>
            <p:ph idx="15" type="body"/>
          </p:nvPr>
        </p:nvSpPr>
        <p:spPr>
          <a:xfrm>
            <a:off x="1" y="5038055"/>
            <a:ext cx="888136" cy="640080"/>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lt1"/>
              </a:buClr>
              <a:buSzPts val="2000"/>
              <a:buNone/>
              <a:defRPr b="1" sz="2000">
                <a:solidFill>
                  <a:schemeClr val="lt1"/>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2" name="Google Shape;522;p55"/>
          <p:cNvSpPr txBox="1"/>
          <p:nvPr>
            <p:ph idx="16" type="body"/>
          </p:nvPr>
        </p:nvSpPr>
        <p:spPr>
          <a:xfrm>
            <a:off x="907950" y="5038055"/>
            <a:ext cx="11233250" cy="640080"/>
          </a:xfrm>
          <a:prstGeom prst="rect">
            <a:avLst/>
          </a:prstGeom>
          <a:noFill/>
          <a:ln>
            <a:noFill/>
          </a:ln>
        </p:spPr>
        <p:txBody>
          <a:bodyPr anchorCtr="0" anchor="ctr" bIns="0" lIns="91425" spcFirstLastPara="1" rIns="91425" wrap="square" tIns="0">
            <a:noAutofit/>
          </a:bodyPr>
          <a:lstStyle>
            <a:lvl1pPr indent="-228600" lvl="0" marL="457200" algn="l">
              <a:lnSpc>
                <a:spcPct val="9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3" name="Google Shape;523;p55"/>
          <p:cNvSpPr txBox="1"/>
          <p:nvPr>
            <p:ph idx="17" type="body"/>
          </p:nvPr>
        </p:nvSpPr>
        <p:spPr>
          <a:xfrm>
            <a:off x="1" y="5711539"/>
            <a:ext cx="888136" cy="640080"/>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lt1"/>
              </a:buClr>
              <a:buSzPts val="2000"/>
              <a:buNone/>
              <a:defRPr b="1" sz="2000">
                <a:solidFill>
                  <a:schemeClr val="lt1"/>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4" name="Google Shape;524;p55"/>
          <p:cNvSpPr txBox="1"/>
          <p:nvPr>
            <p:ph idx="18" type="body"/>
          </p:nvPr>
        </p:nvSpPr>
        <p:spPr>
          <a:xfrm>
            <a:off x="907950" y="5711539"/>
            <a:ext cx="11233250" cy="640080"/>
          </a:xfrm>
          <a:prstGeom prst="rect">
            <a:avLst/>
          </a:prstGeom>
          <a:noFill/>
          <a:ln>
            <a:noFill/>
          </a:ln>
        </p:spPr>
        <p:txBody>
          <a:bodyPr anchorCtr="0" anchor="ctr" bIns="0" lIns="91425" spcFirstLastPara="1" rIns="91425" wrap="square" tIns="0">
            <a:noAutofit/>
          </a:bodyPr>
          <a:lstStyle>
            <a:lvl1pPr indent="-228600" lvl="0" marL="457200" algn="l">
              <a:lnSpc>
                <a:spcPct val="9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525" name="Google Shape;525;p55"/>
          <p:cNvPicPr preferRelativeResize="0"/>
          <p:nvPr/>
        </p:nvPicPr>
        <p:blipFill rotWithShape="1">
          <a:blip r:embed="rId3">
            <a:alphaModFix/>
          </a:blip>
          <a:srcRect b="0" l="0" r="0" t="0"/>
          <a:stretch/>
        </p:blipFill>
        <p:spPr>
          <a:xfrm>
            <a:off x="3799983" y="6446520"/>
            <a:ext cx="4610100" cy="311150"/>
          </a:xfrm>
          <a:prstGeom prst="rect">
            <a:avLst/>
          </a:prstGeom>
          <a:noFill/>
          <a:ln>
            <a:noFill/>
          </a:ln>
        </p:spPr>
      </p:pic>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C-Horz-Option 2">
  <p:cSld name="KC-Horz-Option 2">
    <p:bg>
      <p:bgPr>
        <a:blipFill>
          <a:blip r:embed="rId2">
            <a:alphaModFix/>
          </a:blip>
          <a:stretch>
            <a:fillRect/>
          </a:stretch>
        </a:blipFill>
      </p:bgPr>
    </p:bg>
    <p:spTree>
      <p:nvGrpSpPr>
        <p:cNvPr id="526" name="Shape 526"/>
        <p:cNvGrpSpPr/>
        <p:nvPr/>
      </p:nvGrpSpPr>
      <p:grpSpPr>
        <a:xfrm>
          <a:off x="0" y="0"/>
          <a:ext cx="0" cy="0"/>
          <a:chOff x="0" y="0"/>
          <a:chExt cx="0" cy="0"/>
        </a:xfrm>
      </p:grpSpPr>
      <p:sp>
        <p:nvSpPr>
          <p:cNvPr id="527" name="Google Shape;527;p56"/>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b="0" i="0" sz="1200" u="none" cap="none" strike="noStrike">
                <a:solidFill>
                  <a:srgbClr val="232F3E"/>
                </a:solidFill>
                <a:latin typeface="Play"/>
                <a:ea typeface="Play"/>
                <a:cs typeface="Play"/>
                <a:sym typeface="Play"/>
              </a:defRPr>
            </a:lvl1pPr>
            <a:lvl2pPr indent="0" lvl="1" marL="0" algn="r">
              <a:spcBef>
                <a:spcPts val="0"/>
              </a:spcBef>
              <a:buNone/>
              <a:defRPr b="0" i="0" sz="1200" u="none" cap="none" strike="noStrike">
                <a:solidFill>
                  <a:srgbClr val="232F3E"/>
                </a:solidFill>
                <a:latin typeface="Play"/>
                <a:ea typeface="Play"/>
                <a:cs typeface="Play"/>
                <a:sym typeface="Play"/>
              </a:defRPr>
            </a:lvl2pPr>
            <a:lvl3pPr indent="0" lvl="2" marL="0" algn="r">
              <a:spcBef>
                <a:spcPts val="0"/>
              </a:spcBef>
              <a:buNone/>
              <a:defRPr b="0" i="0" sz="1200" u="none" cap="none" strike="noStrike">
                <a:solidFill>
                  <a:srgbClr val="232F3E"/>
                </a:solidFill>
                <a:latin typeface="Play"/>
                <a:ea typeface="Play"/>
                <a:cs typeface="Play"/>
                <a:sym typeface="Play"/>
              </a:defRPr>
            </a:lvl3pPr>
            <a:lvl4pPr indent="0" lvl="3" marL="0" algn="r">
              <a:spcBef>
                <a:spcPts val="0"/>
              </a:spcBef>
              <a:buNone/>
              <a:defRPr b="0" i="0" sz="1200" u="none" cap="none" strike="noStrike">
                <a:solidFill>
                  <a:srgbClr val="232F3E"/>
                </a:solidFill>
                <a:latin typeface="Play"/>
                <a:ea typeface="Play"/>
                <a:cs typeface="Play"/>
                <a:sym typeface="Play"/>
              </a:defRPr>
            </a:lvl4pPr>
            <a:lvl5pPr indent="0" lvl="4" marL="0" algn="r">
              <a:spcBef>
                <a:spcPts val="0"/>
              </a:spcBef>
              <a:buNone/>
              <a:defRPr b="0" i="0" sz="1200" u="none" cap="none" strike="noStrike">
                <a:solidFill>
                  <a:srgbClr val="232F3E"/>
                </a:solidFill>
                <a:latin typeface="Play"/>
                <a:ea typeface="Play"/>
                <a:cs typeface="Play"/>
                <a:sym typeface="Play"/>
              </a:defRPr>
            </a:lvl5pPr>
            <a:lvl6pPr indent="0" lvl="5" marL="0" algn="r">
              <a:spcBef>
                <a:spcPts val="0"/>
              </a:spcBef>
              <a:buNone/>
              <a:defRPr b="0" i="0" sz="1200" u="none" cap="none" strike="noStrike">
                <a:solidFill>
                  <a:srgbClr val="232F3E"/>
                </a:solidFill>
                <a:latin typeface="Play"/>
                <a:ea typeface="Play"/>
                <a:cs typeface="Play"/>
                <a:sym typeface="Play"/>
              </a:defRPr>
            </a:lvl6pPr>
            <a:lvl7pPr indent="0" lvl="6" marL="0" algn="r">
              <a:spcBef>
                <a:spcPts val="0"/>
              </a:spcBef>
              <a:buNone/>
              <a:defRPr b="0" i="0" sz="1200" u="none" cap="none" strike="noStrike">
                <a:solidFill>
                  <a:srgbClr val="232F3E"/>
                </a:solidFill>
                <a:latin typeface="Play"/>
                <a:ea typeface="Play"/>
                <a:cs typeface="Play"/>
                <a:sym typeface="Play"/>
              </a:defRPr>
            </a:lvl7pPr>
            <a:lvl8pPr indent="0" lvl="7" marL="0" algn="r">
              <a:spcBef>
                <a:spcPts val="0"/>
              </a:spcBef>
              <a:buNone/>
              <a:defRPr b="0" i="0" sz="1200" u="none" cap="none" strike="noStrike">
                <a:solidFill>
                  <a:srgbClr val="232F3E"/>
                </a:solidFill>
                <a:latin typeface="Play"/>
                <a:ea typeface="Play"/>
                <a:cs typeface="Play"/>
                <a:sym typeface="Play"/>
              </a:defRPr>
            </a:lvl8pPr>
            <a:lvl9pPr indent="0" lvl="8" marL="0" algn="r">
              <a:spcBef>
                <a:spcPts val="0"/>
              </a:spcBef>
              <a:buNone/>
              <a:defRPr b="0" i="0" sz="1200" u="none" cap="none" strike="noStrike">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528" name="Google Shape;528;p56"/>
          <p:cNvSpPr txBox="1"/>
          <p:nvPr>
            <p:ph type="title"/>
          </p:nvPr>
        </p:nvSpPr>
        <p:spPr>
          <a:xfrm>
            <a:off x="179238" y="179881"/>
            <a:ext cx="11825947" cy="498849"/>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29" name="Google Shape;529;p56"/>
          <p:cNvSpPr txBox="1"/>
          <p:nvPr>
            <p:ph idx="1" type="body"/>
          </p:nvPr>
        </p:nvSpPr>
        <p:spPr>
          <a:xfrm>
            <a:off x="179239" y="697780"/>
            <a:ext cx="11825948" cy="1328883"/>
          </a:xfrm>
          <a:prstGeom prst="rect">
            <a:avLst/>
          </a:prstGeom>
          <a:noFill/>
          <a:ln>
            <a:noFill/>
          </a:ln>
        </p:spPr>
        <p:txBody>
          <a:bodyPr anchorCtr="0" anchor="t" bIns="0" lIns="91425" spcFirstLastPara="1" rIns="91425" wrap="square" tIns="0">
            <a:normAutofit/>
          </a:bodyPr>
          <a:lstStyle>
            <a:lvl1pPr indent="-228600" lvl="0" marL="457200" marR="0" algn="l">
              <a:lnSpc>
                <a:spcPct val="100000"/>
              </a:lnSpc>
              <a:spcBef>
                <a:spcPts val="0"/>
              </a:spcBef>
              <a:spcAft>
                <a:spcPts val="0"/>
              </a:spcAft>
              <a:buClr>
                <a:srgbClr val="232F3E"/>
              </a:buClr>
              <a:buSzPts val="2000"/>
              <a:buFont typeface="Arial"/>
              <a:buNone/>
              <a:defRPr sz="2000">
                <a:solidFill>
                  <a:srgbClr val="232F3E"/>
                </a:solidFill>
              </a:defRPr>
            </a:lvl1pPr>
            <a:lvl2pPr indent="-342900" lvl="1" marL="914400" algn="l">
              <a:lnSpc>
                <a:spcPct val="90000"/>
              </a:lnSpc>
              <a:spcBef>
                <a:spcPts val="6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0" name="Google Shape;530;p56"/>
          <p:cNvSpPr txBox="1"/>
          <p:nvPr>
            <p:ph idx="2" type="body"/>
          </p:nvPr>
        </p:nvSpPr>
        <p:spPr>
          <a:xfrm>
            <a:off x="0" y="2026663"/>
            <a:ext cx="887413" cy="317500"/>
          </a:xfrm>
          <a:prstGeom prst="rect">
            <a:avLst/>
          </a:prstGeom>
          <a:noFill/>
          <a:ln>
            <a:noFill/>
          </a:ln>
        </p:spPr>
        <p:txBody>
          <a:bodyPr anchorCtr="0" anchor="t" bIns="45700" lIns="0" spcFirstLastPara="1" rIns="0" wrap="square" tIns="45700">
            <a:noAutofit/>
          </a:bodyPr>
          <a:lstStyle>
            <a:lvl1pPr indent="-228600" lvl="0" marL="457200" algn="ctr">
              <a:lnSpc>
                <a:spcPct val="100000"/>
              </a:lnSpc>
              <a:spcBef>
                <a:spcPts val="0"/>
              </a:spcBef>
              <a:spcAft>
                <a:spcPts val="0"/>
              </a:spcAft>
              <a:buClr>
                <a:schemeClr val="lt1"/>
              </a:buClr>
              <a:buSzPts val="1800"/>
              <a:buNone/>
              <a:defRPr sz="1800">
                <a:solidFill>
                  <a:schemeClr val="lt1"/>
                </a:solidFill>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1" name="Google Shape;531;p56"/>
          <p:cNvSpPr txBox="1"/>
          <p:nvPr>
            <p:ph idx="3" type="body"/>
          </p:nvPr>
        </p:nvSpPr>
        <p:spPr>
          <a:xfrm>
            <a:off x="907950" y="2026663"/>
            <a:ext cx="10757678" cy="317500"/>
          </a:xfrm>
          <a:prstGeom prst="rect">
            <a:avLst/>
          </a:prstGeom>
          <a:noFill/>
          <a:ln>
            <a:noFill/>
          </a:ln>
        </p:spPr>
        <p:txBody>
          <a:bodyPr anchorCtr="0" anchor="t" bIns="45700" lIns="91425" spcFirstLastPara="1" rIns="0" wrap="square" tIns="45700">
            <a:noAutofit/>
          </a:bodyPr>
          <a:lstStyle>
            <a:lvl1pPr indent="-228600" lvl="0" marL="457200" algn="l">
              <a:lnSpc>
                <a:spcPct val="100000"/>
              </a:lnSpc>
              <a:spcBef>
                <a:spcPts val="0"/>
              </a:spcBef>
              <a:spcAft>
                <a:spcPts val="0"/>
              </a:spcAft>
              <a:buClr>
                <a:schemeClr val="lt1"/>
              </a:buClr>
              <a:buSzPts val="1800"/>
              <a:buNone/>
              <a:defRPr sz="1800">
                <a:solidFill>
                  <a:schemeClr val="lt1"/>
                </a:solidFill>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2" name="Google Shape;532;p56"/>
          <p:cNvSpPr txBox="1"/>
          <p:nvPr>
            <p:ph idx="4" type="body"/>
          </p:nvPr>
        </p:nvSpPr>
        <p:spPr>
          <a:xfrm>
            <a:off x="1" y="2344127"/>
            <a:ext cx="888136" cy="640080"/>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lt1"/>
              </a:buClr>
              <a:buSzPts val="2000"/>
              <a:buNone/>
              <a:defRPr sz="20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3" name="Google Shape;533;p56"/>
          <p:cNvSpPr txBox="1"/>
          <p:nvPr>
            <p:ph idx="5" type="body"/>
          </p:nvPr>
        </p:nvSpPr>
        <p:spPr>
          <a:xfrm>
            <a:off x="907950" y="2344127"/>
            <a:ext cx="11233250" cy="640080"/>
          </a:xfrm>
          <a:prstGeom prst="rect">
            <a:avLst/>
          </a:prstGeom>
          <a:noFill/>
          <a:ln>
            <a:noFill/>
          </a:ln>
        </p:spPr>
        <p:txBody>
          <a:bodyPr anchorCtr="0" anchor="ctr" bIns="0" lIns="91425" spcFirstLastPara="1" rIns="91425" wrap="square" tIns="0">
            <a:noAutofit/>
          </a:bodyPr>
          <a:lstStyle>
            <a:lvl1pPr indent="-228600" lvl="0" marL="457200" algn="l">
              <a:lnSpc>
                <a:spcPct val="9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4" name="Google Shape;534;p56"/>
          <p:cNvSpPr txBox="1"/>
          <p:nvPr>
            <p:ph idx="6" type="body"/>
          </p:nvPr>
        </p:nvSpPr>
        <p:spPr>
          <a:xfrm>
            <a:off x="1" y="3017609"/>
            <a:ext cx="888136" cy="640080"/>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lt1"/>
              </a:buClr>
              <a:buSzPts val="2000"/>
              <a:buNone/>
              <a:defRPr sz="20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5" name="Google Shape;535;p56"/>
          <p:cNvSpPr txBox="1"/>
          <p:nvPr>
            <p:ph idx="7" type="body"/>
          </p:nvPr>
        </p:nvSpPr>
        <p:spPr>
          <a:xfrm>
            <a:off x="907950" y="3017609"/>
            <a:ext cx="11233250" cy="640080"/>
          </a:xfrm>
          <a:prstGeom prst="rect">
            <a:avLst/>
          </a:prstGeom>
          <a:noFill/>
          <a:ln>
            <a:noFill/>
          </a:ln>
        </p:spPr>
        <p:txBody>
          <a:bodyPr anchorCtr="0" anchor="ctr" bIns="0" lIns="91425" spcFirstLastPara="1" rIns="91425" wrap="square" tIns="0">
            <a:noAutofit/>
          </a:bodyPr>
          <a:lstStyle>
            <a:lvl1pPr indent="-228600" lvl="0" marL="457200" algn="l">
              <a:lnSpc>
                <a:spcPct val="9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6" name="Google Shape;536;p56"/>
          <p:cNvSpPr txBox="1"/>
          <p:nvPr>
            <p:ph idx="8" type="body"/>
          </p:nvPr>
        </p:nvSpPr>
        <p:spPr>
          <a:xfrm>
            <a:off x="1" y="3691091"/>
            <a:ext cx="888136" cy="640080"/>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lt1"/>
              </a:buClr>
              <a:buSzPts val="2000"/>
              <a:buNone/>
              <a:defRPr sz="20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7" name="Google Shape;537;p56"/>
          <p:cNvSpPr txBox="1"/>
          <p:nvPr>
            <p:ph idx="9" type="body"/>
          </p:nvPr>
        </p:nvSpPr>
        <p:spPr>
          <a:xfrm>
            <a:off x="907950" y="3691091"/>
            <a:ext cx="11233250" cy="640080"/>
          </a:xfrm>
          <a:prstGeom prst="rect">
            <a:avLst/>
          </a:prstGeom>
          <a:noFill/>
          <a:ln>
            <a:noFill/>
          </a:ln>
        </p:spPr>
        <p:txBody>
          <a:bodyPr anchorCtr="0" anchor="ctr" bIns="0" lIns="91425" spcFirstLastPara="1" rIns="91425" wrap="square" tIns="0">
            <a:noAutofit/>
          </a:bodyPr>
          <a:lstStyle>
            <a:lvl1pPr indent="-228600" lvl="0" marL="457200" algn="l">
              <a:lnSpc>
                <a:spcPct val="9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8" name="Google Shape;538;p56"/>
          <p:cNvSpPr txBox="1"/>
          <p:nvPr>
            <p:ph idx="13" type="body"/>
          </p:nvPr>
        </p:nvSpPr>
        <p:spPr>
          <a:xfrm>
            <a:off x="1" y="4364573"/>
            <a:ext cx="888136" cy="640080"/>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lt1"/>
              </a:buClr>
              <a:buSzPts val="2000"/>
              <a:buNone/>
              <a:defRPr sz="20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9" name="Google Shape;539;p56"/>
          <p:cNvSpPr txBox="1"/>
          <p:nvPr>
            <p:ph idx="14" type="body"/>
          </p:nvPr>
        </p:nvSpPr>
        <p:spPr>
          <a:xfrm>
            <a:off x="907950" y="4364573"/>
            <a:ext cx="11233250" cy="640080"/>
          </a:xfrm>
          <a:prstGeom prst="rect">
            <a:avLst/>
          </a:prstGeom>
          <a:noFill/>
          <a:ln>
            <a:noFill/>
          </a:ln>
        </p:spPr>
        <p:txBody>
          <a:bodyPr anchorCtr="0" anchor="ctr" bIns="0" lIns="91425" spcFirstLastPara="1" rIns="91425" wrap="square" tIns="0">
            <a:noAutofit/>
          </a:bodyPr>
          <a:lstStyle>
            <a:lvl1pPr indent="-228600" lvl="0" marL="457200" algn="l">
              <a:lnSpc>
                <a:spcPct val="9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0" name="Google Shape;540;p56"/>
          <p:cNvSpPr txBox="1"/>
          <p:nvPr>
            <p:ph idx="15" type="body"/>
          </p:nvPr>
        </p:nvSpPr>
        <p:spPr>
          <a:xfrm>
            <a:off x="1" y="5038055"/>
            <a:ext cx="888136" cy="640080"/>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lt1"/>
              </a:buClr>
              <a:buSzPts val="2000"/>
              <a:buNone/>
              <a:defRPr sz="20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1" name="Google Shape;541;p56"/>
          <p:cNvSpPr txBox="1"/>
          <p:nvPr>
            <p:ph idx="16" type="body"/>
          </p:nvPr>
        </p:nvSpPr>
        <p:spPr>
          <a:xfrm>
            <a:off x="907950" y="5038055"/>
            <a:ext cx="11233250" cy="640080"/>
          </a:xfrm>
          <a:prstGeom prst="rect">
            <a:avLst/>
          </a:prstGeom>
          <a:noFill/>
          <a:ln>
            <a:noFill/>
          </a:ln>
        </p:spPr>
        <p:txBody>
          <a:bodyPr anchorCtr="0" anchor="ctr" bIns="0" lIns="91425" spcFirstLastPara="1" rIns="91425" wrap="square" tIns="0">
            <a:noAutofit/>
          </a:bodyPr>
          <a:lstStyle>
            <a:lvl1pPr indent="-228600" lvl="0" marL="457200" algn="l">
              <a:lnSpc>
                <a:spcPct val="9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2" name="Google Shape;542;p56"/>
          <p:cNvSpPr txBox="1"/>
          <p:nvPr>
            <p:ph idx="17" type="body"/>
          </p:nvPr>
        </p:nvSpPr>
        <p:spPr>
          <a:xfrm>
            <a:off x="1" y="5711539"/>
            <a:ext cx="888136" cy="640080"/>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lt1"/>
              </a:buClr>
              <a:buSzPts val="2000"/>
              <a:buNone/>
              <a:defRPr sz="20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3" name="Google Shape;543;p56"/>
          <p:cNvSpPr txBox="1"/>
          <p:nvPr>
            <p:ph idx="18" type="body"/>
          </p:nvPr>
        </p:nvSpPr>
        <p:spPr>
          <a:xfrm>
            <a:off x="907950" y="5711539"/>
            <a:ext cx="11233250" cy="640080"/>
          </a:xfrm>
          <a:prstGeom prst="rect">
            <a:avLst/>
          </a:prstGeom>
          <a:noFill/>
          <a:ln>
            <a:noFill/>
          </a:ln>
        </p:spPr>
        <p:txBody>
          <a:bodyPr anchorCtr="0" anchor="ctr" bIns="0" lIns="91425" spcFirstLastPara="1" rIns="91425" wrap="square" tIns="0">
            <a:noAutofit/>
          </a:bodyPr>
          <a:lstStyle>
            <a:lvl1pPr indent="-228600" lvl="0" marL="457200" algn="l">
              <a:lnSpc>
                <a:spcPct val="9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C-Horizontal-Answer" showMasterSp="0">
  <p:cSld name="KC-Horizontal-Answer">
    <p:bg>
      <p:bgPr>
        <a:blipFill>
          <a:blip r:embed="rId2">
            <a:alphaModFix/>
          </a:blip>
          <a:stretch>
            <a:fillRect/>
          </a:stretch>
        </a:blipFill>
      </p:bgPr>
    </p:bg>
    <p:spTree>
      <p:nvGrpSpPr>
        <p:cNvPr id="544" name="Shape 544"/>
        <p:cNvGrpSpPr/>
        <p:nvPr/>
      </p:nvGrpSpPr>
      <p:grpSpPr>
        <a:xfrm>
          <a:off x="0" y="0"/>
          <a:ext cx="0" cy="0"/>
          <a:chOff x="0" y="0"/>
          <a:chExt cx="0" cy="0"/>
        </a:xfrm>
      </p:grpSpPr>
      <p:sp>
        <p:nvSpPr>
          <p:cNvPr id="545" name="Google Shape;545;p57"/>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b="0" i="0" sz="1200" u="none" cap="none" strike="noStrike">
                <a:solidFill>
                  <a:srgbClr val="232F3E"/>
                </a:solidFill>
                <a:latin typeface="Play"/>
                <a:ea typeface="Play"/>
                <a:cs typeface="Play"/>
                <a:sym typeface="Play"/>
              </a:defRPr>
            </a:lvl1pPr>
            <a:lvl2pPr indent="0" lvl="1" marL="0" algn="r">
              <a:spcBef>
                <a:spcPts val="0"/>
              </a:spcBef>
              <a:buNone/>
              <a:defRPr b="0" i="0" sz="1200" u="none" cap="none" strike="noStrike">
                <a:solidFill>
                  <a:srgbClr val="232F3E"/>
                </a:solidFill>
                <a:latin typeface="Play"/>
                <a:ea typeface="Play"/>
                <a:cs typeface="Play"/>
                <a:sym typeface="Play"/>
              </a:defRPr>
            </a:lvl2pPr>
            <a:lvl3pPr indent="0" lvl="2" marL="0" algn="r">
              <a:spcBef>
                <a:spcPts val="0"/>
              </a:spcBef>
              <a:buNone/>
              <a:defRPr b="0" i="0" sz="1200" u="none" cap="none" strike="noStrike">
                <a:solidFill>
                  <a:srgbClr val="232F3E"/>
                </a:solidFill>
                <a:latin typeface="Play"/>
                <a:ea typeface="Play"/>
                <a:cs typeface="Play"/>
                <a:sym typeface="Play"/>
              </a:defRPr>
            </a:lvl3pPr>
            <a:lvl4pPr indent="0" lvl="3" marL="0" algn="r">
              <a:spcBef>
                <a:spcPts val="0"/>
              </a:spcBef>
              <a:buNone/>
              <a:defRPr b="0" i="0" sz="1200" u="none" cap="none" strike="noStrike">
                <a:solidFill>
                  <a:srgbClr val="232F3E"/>
                </a:solidFill>
                <a:latin typeface="Play"/>
                <a:ea typeface="Play"/>
                <a:cs typeface="Play"/>
                <a:sym typeface="Play"/>
              </a:defRPr>
            </a:lvl4pPr>
            <a:lvl5pPr indent="0" lvl="4" marL="0" algn="r">
              <a:spcBef>
                <a:spcPts val="0"/>
              </a:spcBef>
              <a:buNone/>
              <a:defRPr b="0" i="0" sz="1200" u="none" cap="none" strike="noStrike">
                <a:solidFill>
                  <a:srgbClr val="232F3E"/>
                </a:solidFill>
                <a:latin typeface="Play"/>
                <a:ea typeface="Play"/>
                <a:cs typeface="Play"/>
                <a:sym typeface="Play"/>
              </a:defRPr>
            </a:lvl5pPr>
            <a:lvl6pPr indent="0" lvl="5" marL="0" algn="r">
              <a:spcBef>
                <a:spcPts val="0"/>
              </a:spcBef>
              <a:buNone/>
              <a:defRPr b="0" i="0" sz="1200" u="none" cap="none" strike="noStrike">
                <a:solidFill>
                  <a:srgbClr val="232F3E"/>
                </a:solidFill>
                <a:latin typeface="Play"/>
                <a:ea typeface="Play"/>
                <a:cs typeface="Play"/>
                <a:sym typeface="Play"/>
              </a:defRPr>
            </a:lvl6pPr>
            <a:lvl7pPr indent="0" lvl="6" marL="0" algn="r">
              <a:spcBef>
                <a:spcPts val="0"/>
              </a:spcBef>
              <a:buNone/>
              <a:defRPr b="0" i="0" sz="1200" u="none" cap="none" strike="noStrike">
                <a:solidFill>
                  <a:srgbClr val="232F3E"/>
                </a:solidFill>
                <a:latin typeface="Play"/>
                <a:ea typeface="Play"/>
                <a:cs typeface="Play"/>
                <a:sym typeface="Play"/>
              </a:defRPr>
            </a:lvl7pPr>
            <a:lvl8pPr indent="0" lvl="7" marL="0" algn="r">
              <a:spcBef>
                <a:spcPts val="0"/>
              </a:spcBef>
              <a:buNone/>
              <a:defRPr b="0" i="0" sz="1200" u="none" cap="none" strike="noStrike">
                <a:solidFill>
                  <a:srgbClr val="232F3E"/>
                </a:solidFill>
                <a:latin typeface="Play"/>
                <a:ea typeface="Play"/>
                <a:cs typeface="Play"/>
                <a:sym typeface="Play"/>
              </a:defRPr>
            </a:lvl8pPr>
            <a:lvl9pPr indent="0" lvl="8" marL="0" algn="r">
              <a:spcBef>
                <a:spcPts val="0"/>
              </a:spcBef>
              <a:buNone/>
              <a:defRPr b="0" i="0" sz="1200" u="none" cap="none" strike="noStrike">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546" name="Google Shape;546;p57"/>
          <p:cNvSpPr txBox="1"/>
          <p:nvPr>
            <p:ph type="title"/>
          </p:nvPr>
        </p:nvSpPr>
        <p:spPr>
          <a:xfrm>
            <a:off x="179239" y="179881"/>
            <a:ext cx="11771597" cy="498849"/>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3600"/>
              <a:buFont typeface="Play"/>
              <a:buNone/>
              <a:defRPr>
                <a:solidFill>
                  <a:schemeClr val="lt1"/>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47" name="Google Shape;547;p57"/>
          <p:cNvSpPr txBox="1"/>
          <p:nvPr>
            <p:ph idx="1" type="body"/>
          </p:nvPr>
        </p:nvSpPr>
        <p:spPr>
          <a:xfrm>
            <a:off x="179239" y="697780"/>
            <a:ext cx="11771597" cy="1405081"/>
          </a:xfrm>
          <a:prstGeom prst="rect">
            <a:avLst/>
          </a:prstGeom>
          <a:noFill/>
          <a:ln>
            <a:noFill/>
          </a:ln>
        </p:spPr>
        <p:txBody>
          <a:bodyPr anchorCtr="0" anchor="t" bIns="0" lIns="91425" spcFirstLastPara="1" rIns="91425" wrap="square" tIns="0">
            <a:normAutofit/>
          </a:bodyPr>
          <a:lstStyle>
            <a:lvl1pPr indent="-228600" lvl="0" marL="457200" marR="0" algn="l">
              <a:lnSpc>
                <a:spcPct val="100000"/>
              </a:lnSpc>
              <a:spcBef>
                <a:spcPts val="0"/>
              </a:spcBef>
              <a:spcAft>
                <a:spcPts val="0"/>
              </a:spcAft>
              <a:buClr>
                <a:schemeClr val="lt1"/>
              </a:buClr>
              <a:buSzPts val="2000"/>
              <a:buFont typeface="Arial"/>
              <a:buNone/>
              <a:defRPr sz="2000">
                <a:solidFill>
                  <a:schemeClr val="lt1"/>
                </a:solidFill>
              </a:defRPr>
            </a:lvl1pPr>
            <a:lvl2pPr indent="-342900" lvl="1" marL="914400" algn="l">
              <a:lnSpc>
                <a:spcPct val="90000"/>
              </a:lnSpc>
              <a:spcBef>
                <a:spcPts val="6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8" name="Google Shape;548;p57"/>
          <p:cNvSpPr txBox="1"/>
          <p:nvPr>
            <p:ph idx="2" type="body"/>
          </p:nvPr>
        </p:nvSpPr>
        <p:spPr>
          <a:xfrm>
            <a:off x="0" y="2043300"/>
            <a:ext cx="12192000" cy="312702"/>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0"/>
              </a:spcBef>
              <a:spcAft>
                <a:spcPts val="0"/>
              </a:spcAft>
              <a:buClr>
                <a:schemeClr val="lt1"/>
              </a:buClr>
              <a:buSzPts val="2000"/>
              <a:buNone/>
              <a:defRPr sz="2000">
                <a:solidFill>
                  <a:schemeClr val="lt1"/>
                </a:solidFill>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9" name="Google Shape;549;p57"/>
          <p:cNvSpPr txBox="1"/>
          <p:nvPr>
            <p:ph idx="3" type="body"/>
          </p:nvPr>
        </p:nvSpPr>
        <p:spPr>
          <a:xfrm>
            <a:off x="907950" y="2356002"/>
            <a:ext cx="11245989" cy="4007816"/>
          </a:xfrm>
          <a:prstGeom prst="rect">
            <a:avLst/>
          </a:prstGeom>
          <a:noFill/>
          <a:ln>
            <a:noFill/>
          </a:ln>
        </p:spPr>
        <p:txBody>
          <a:bodyPr anchorCtr="0" anchor="t" bIns="0" lIns="91425" spcFirstLastPara="1" rIns="182875" wrap="square" tIns="91425">
            <a:normAutofit/>
          </a:bodyPr>
          <a:lstStyle>
            <a:lvl1pPr indent="-228600" lvl="0" marL="457200" algn="l">
              <a:lnSpc>
                <a:spcPct val="9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550" name="Google Shape;550;p57"/>
          <p:cNvPicPr preferRelativeResize="0"/>
          <p:nvPr/>
        </p:nvPicPr>
        <p:blipFill rotWithShape="1">
          <a:blip r:embed="rId3">
            <a:alphaModFix/>
          </a:blip>
          <a:srcRect b="0" l="0" r="0" t="0"/>
          <a:stretch/>
        </p:blipFill>
        <p:spPr>
          <a:xfrm>
            <a:off x="3799983" y="6446520"/>
            <a:ext cx="4610100" cy="311150"/>
          </a:xfrm>
          <a:prstGeom prst="rect">
            <a:avLst/>
          </a:prstGeom>
          <a:noFill/>
          <a:ln>
            <a:noFill/>
          </a:ln>
        </p:spPr>
      </p:pic>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C-Horz-Ans-Option2">
  <p:cSld name="KC-Horz-Ans-Option2">
    <p:bg>
      <p:bgPr>
        <a:blipFill>
          <a:blip r:embed="rId2">
            <a:alphaModFix/>
          </a:blip>
          <a:stretch>
            <a:fillRect/>
          </a:stretch>
        </a:blipFill>
      </p:bgPr>
    </p:bg>
    <p:spTree>
      <p:nvGrpSpPr>
        <p:cNvPr id="551" name="Shape 551"/>
        <p:cNvGrpSpPr/>
        <p:nvPr/>
      </p:nvGrpSpPr>
      <p:grpSpPr>
        <a:xfrm>
          <a:off x="0" y="0"/>
          <a:ext cx="0" cy="0"/>
          <a:chOff x="0" y="0"/>
          <a:chExt cx="0" cy="0"/>
        </a:xfrm>
      </p:grpSpPr>
      <p:sp>
        <p:nvSpPr>
          <p:cNvPr id="552" name="Google Shape;552;p58"/>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b="0" i="0" sz="1200" u="none" cap="none" strike="noStrike">
                <a:solidFill>
                  <a:srgbClr val="232F3E"/>
                </a:solidFill>
                <a:latin typeface="Play"/>
                <a:ea typeface="Play"/>
                <a:cs typeface="Play"/>
                <a:sym typeface="Play"/>
              </a:defRPr>
            </a:lvl1pPr>
            <a:lvl2pPr indent="0" lvl="1" marL="0" algn="r">
              <a:spcBef>
                <a:spcPts val="0"/>
              </a:spcBef>
              <a:buNone/>
              <a:defRPr b="0" i="0" sz="1200" u="none" cap="none" strike="noStrike">
                <a:solidFill>
                  <a:srgbClr val="232F3E"/>
                </a:solidFill>
                <a:latin typeface="Play"/>
                <a:ea typeface="Play"/>
                <a:cs typeface="Play"/>
                <a:sym typeface="Play"/>
              </a:defRPr>
            </a:lvl2pPr>
            <a:lvl3pPr indent="0" lvl="2" marL="0" algn="r">
              <a:spcBef>
                <a:spcPts val="0"/>
              </a:spcBef>
              <a:buNone/>
              <a:defRPr b="0" i="0" sz="1200" u="none" cap="none" strike="noStrike">
                <a:solidFill>
                  <a:srgbClr val="232F3E"/>
                </a:solidFill>
                <a:latin typeface="Play"/>
                <a:ea typeface="Play"/>
                <a:cs typeface="Play"/>
                <a:sym typeface="Play"/>
              </a:defRPr>
            </a:lvl3pPr>
            <a:lvl4pPr indent="0" lvl="3" marL="0" algn="r">
              <a:spcBef>
                <a:spcPts val="0"/>
              </a:spcBef>
              <a:buNone/>
              <a:defRPr b="0" i="0" sz="1200" u="none" cap="none" strike="noStrike">
                <a:solidFill>
                  <a:srgbClr val="232F3E"/>
                </a:solidFill>
                <a:latin typeface="Play"/>
                <a:ea typeface="Play"/>
                <a:cs typeface="Play"/>
                <a:sym typeface="Play"/>
              </a:defRPr>
            </a:lvl4pPr>
            <a:lvl5pPr indent="0" lvl="4" marL="0" algn="r">
              <a:spcBef>
                <a:spcPts val="0"/>
              </a:spcBef>
              <a:buNone/>
              <a:defRPr b="0" i="0" sz="1200" u="none" cap="none" strike="noStrike">
                <a:solidFill>
                  <a:srgbClr val="232F3E"/>
                </a:solidFill>
                <a:latin typeface="Play"/>
                <a:ea typeface="Play"/>
                <a:cs typeface="Play"/>
                <a:sym typeface="Play"/>
              </a:defRPr>
            </a:lvl5pPr>
            <a:lvl6pPr indent="0" lvl="5" marL="0" algn="r">
              <a:spcBef>
                <a:spcPts val="0"/>
              </a:spcBef>
              <a:buNone/>
              <a:defRPr b="0" i="0" sz="1200" u="none" cap="none" strike="noStrike">
                <a:solidFill>
                  <a:srgbClr val="232F3E"/>
                </a:solidFill>
                <a:latin typeface="Play"/>
                <a:ea typeface="Play"/>
                <a:cs typeface="Play"/>
                <a:sym typeface="Play"/>
              </a:defRPr>
            </a:lvl6pPr>
            <a:lvl7pPr indent="0" lvl="6" marL="0" algn="r">
              <a:spcBef>
                <a:spcPts val="0"/>
              </a:spcBef>
              <a:buNone/>
              <a:defRPr b="0" i="0" sz="1200" u="none" cap="none" strike="noStrike">
                <a:solidFill>
                  <a:srgbClr val="232F3E"/>
                </a:solidFill>
                <a:latin typeface="Play"/>
                <a:ea typeface="Play"/>
                <a:cs typeface="Play"/>
                <a:sym typeface="Play"/>
              </a:defRPr>
            </a:lvl7pPr>
            <a:lvl8pPr indent="0" lvl="7" marL="0" algn="r">
              <a:spcBef>
                <a:spcPts val="0"/>
              </a:spcBef>
              <a:buNone/>
              <a:defRPr b="0" i="0" sz="1200" u="none" cap="none" strike="noStrike">
                <a:solidFill>
                  <a:srgbClr val="232F3E"/>
                </a:solidFill>
                <a:latin typeface="Play"/>
                <a:ea typeface="Play"/>
                <a:cs typeface="Play"/>
                <a:sym typeface="Play"/>
              </a:defRPr>
            </a:lvl8pPr>
            <a:lvl9pPr indent="0" lvl="8" marL="0" algn="r">
              <a:spcBef>
                <a:spcPts val="0"/>
              </a:spcBef>
              <a:buNone/>
              <a:defRPr b="0" i="0" sz="1200" u="none" cap="none" strike="noStrike">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553" name="Google Shape;553;p58"/>
          <p:cNvSpPr txBox="1"/>
          <p:nvPr>
            <p:ph type="title"/>
          </p:nvPr>
        </p:nvSpPr>
        <p:spPr>
          <a:xfrm>
            <a:off x="179239" y="179881"/>
            <a:ext cx="11771597" cy="498849"/>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54" name="Google Shape;554;p58"/>
          <p:cNvSpPr txBox="1"/>
          <p:nvPr>
            <p:ph idx="1" type="body"/>
          </p:nvPr>
        </p:nvSpPr>
        <p:spPr>
          <a:xfrm>
            <a:off x="179239" y="697781"/>
            <a:ext cx="11771597" cy="1345520"/>
          </a:xfrm>
          <a:prstGeom prst="rect">
            <a:avLst/>
          </a:prstGeom>
          <a:noFill/>
          <a:ln>
            <a:noFill/>
          </a:ln>
        </p:spPr>
        <p:txBody>
          <a:bodyPr anchorCtr="0" anchor="t" bIns="0" lIns="91425" spcFirstLastPara="1" rIns="91425" wrap="square" tIns="0">
            <a:normAutofit/>
          </a:bodyPr>
          <a:lstStyle>
            <a:lvl1pPr indent="-228600" lvl="0" marL="457200" marR="0" algn="l">
              <a:lnSpc>
                <a:spcPct val="100000"/>
              </a:lnSpc>
              <a:spcBef>
                <a:spcPts val="0"/>
              </a:spcBef>
              <a:spcAft>
                <a:spcPts val="0"/>
              </a:spcAft>
              <a:buClr>
                <a:srgbClr val="232F3E"/>
              </a:buClr>
              <a:buSzPts val="2000"/>
              <a:buFont typeface="Arial"/>
              <a:buNone/>
              <a:defRPr sz="2000">
                <a:solidFill>
                  <a:srgbClr val="232F3E"/>
                </a:solidFill>
              </a:defRPr>
            </a:lvl1pPr>
            <a:lvl2pPr indent="-342900" lvl="1" marL="914400" algn="l">
              <a:lnSpc>
                <a:spcPct val="90000"/>
              </a:lnSpc>
              <a:spcBef>
                <a:spcPts val="6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55" name="Google Shape;555;p58"/>
          <p:cNvSpPr txBox="1"/>
          <p:nvPr>
            <p:ph idx="2" type="body"/>
          </p:nvPr>
        </p:nvSpPr>
        <p:spPr>
          <a:xfrm>
            <a:off x="0" y="2043300"/>
            <a:ext cx="12192000" cy="312702"/>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0"/>
              </a:spcBef>
              <a:spcAft>
                <a:spcPts val="0"/>
              </a:spcAft>
              <a:buClr>
                <a:schemeClr val="lt1"/>
              </a:buClr>
              <a:buSzPts val="2000"/>
              <a:buNone/>
              <a:defRPr sz="2000">
                <a:solidFill>
                  <a:schemeClr val="lt1"/>
                </a:solidFill>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56" name="Google Shape;556;p58"/>
          <p:cNvSpPr txBox="1"/>
          <p:nvPr>
            <p:ph idx="3" type="body"/>
          </p:nvPr>
        </p:nvSpPr>
        <p:spPr>
          <a:xfrm>
            <a:off x="907950" y="2356002"/>
            <a:ext cx="11245989" cy="4007816"/>
          </a:xfrm>
          <a:prstGeom prst="rect">
            <a:avLst/>
          </a:prstGeom>
          <a:noFill/>
          <a:ln>
            <a:noFill/>
          </a:ln>
        </p:spPr>
        <p:txBody>
          <a:bodyPr anchorCtr="0" anchor="t" bIns="0" lIns="91425" spcFirstLastPara="1" rIns="182875" wrap="square" tIns="91425">
            <a:normAutofit/>
          </a:bodyPr>
          <a:lstStyle>
            <a:lvl1pPr indent="-228600" lvl="0" marL="457200" algn="l">
              <a:lnSpc>
                <a:spcPct val="9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p:cSld name="Title and Vertical Text">
    <p:bg>
      <p:bgPr>
        <a:solidFill>
          <a:schemeClr val="lt1"/>
        </a:solidFill>
      </p:bgPr>
    </p:bg>
    <p:spTree>
      <p:nvGrpSpPr>
        <p:cNvPr id="557" name="Shape 557"/>
        <p:cNvGrpSpPr/>
        <p:nvPr/>
      </p:nvGrpSpPr>
      <p:grpSpPr>
        <a:xfrm>
          <a:off x="0" y="0"/>
          <a:ext cx="0" cy="0"/>
          <a:chOff x="0" y="0"/>
          <a:chExt cx="0" cy="0"/>
        </a:xfrm>
      </p:grpSpPr>
      <p:sp>
        <p:nvSpPr>
          <p:cNvPr id="558" name="Google Shape;558;p59"/>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b="0" i="0" sz="1200" u="none" cap="none" strike="noStrike">
                <a:solidFill>
                  <a:srgbClr val="232F3E"/>
                </a:solidFill>
                <a:latin typeface="Play"/>
                <a:ea typeface="Play"/>
                <a:cs typeface="Play"/>
                <a:sym typeface="Play"/>
              </a:defRPr>
            </a:lvl1pPr>
            <a:lvl2pPr indent="0" lvl="1" marL="0" algn="r">
              <a:spcBef>
                <a:spcPts val="0"/>
              </a:spcBef>
              <a:buNone/>
              <a:defRPr b="0" i="0" sz="1200" u="none" cap="none" strike="noStrike">
                <a:solidFill>
                  <a:srgbClr val="232F3E"/>
                </a:solidFill>
                <a:latin typeface="Play"/>
                <a:ea typeface="Play"/>
                <a:cs typeface="Play"/>
                <a:sym typeface="Play"/>
              </a:defRPr>
            </a:lvl2pPr>
            <a:lvl3pPr indent="0" lvl="2" marL="0" algn="r">
              <a:spcBef>
                <a:spcPts val="0"/>
              </a:spcBef>
              <a:buNone/>
              <a:defRPr b="0" i="0" sz="1200" u="none" cap="none" strike="noStrike">
                <a:solidFill>
                  <a:srgbClr val="232F3E"/>
                </a:solidFill>
                <a:latin typeface="Play"/>
                <a:ea typeface="Play"/>
                <a:cs typeface="Play"/>
                <a:sym typeface="Play"/>
              </a:defRPr>
            </a:lvl3pPr>
            <a:lvl4pPr indent="0" lvl="3" marL="0" algn="r">
              <a:spcBef>
                <a:spcPts val="0"/>
              </a:spcBef>
              <a:buNone/>
              <a:defRPr b="0" i="0" sz="1200" u="none" cap="none" strike="noStrike">
                <a:solidFill>
                  <a:srgbClr val="232F3E"/>
                </a:solidFill>
                <a:latin typeface="Play"/>
                <a:ea typeface="Play"/>
                <a:cs typeface="Play"/>
                <a:sym typeface="Play"/>
              </a:defRPr>
            </a:lvl4pPr>
            <a:lvl5pPr indent="0" lvl="4" marL="0" algn="r">
              <a:spcBef>
                <a:spcPts val="0"/>
              </a:spcBef>
              <a:buNone/>
              <a:defRPr b="0" i="0" sz="1200" u="none" cap="none" strike="noStrike">
                <a:solidFill>
                  <a:srgbClr val="232F3E"/>
                </a:solidFill>
                <a:latin typeface="Play"/>
                <a:ea typeface="Play"/>
                <a:cs typeface="Play"/>
                <a:sym typeface="Play"/>
              </a:defRPr>
            </a:lvl5pPr>
            <a:lvl6pPr indent="0" lvl="5" marL="0" algn="r">
              <a:spcBef>
                <a:spcPts val="0"/>
              </a:spcBef>
              <a:buNone/>
              <a:defRPr b="0" i="0" sz="1200" u="none" cap="none" strike="noStrike">
                <a:solidFill>
                  <a:srgbClr val="232F3E"/>
                </a:solidFill>
                <a:latin typeface="Play"/>
                <a:ea typeface="Play"/>
                <a:cs typeface="Play"/>
                <a:sym typeface="Play"/>
              </a:defRPr>
            </a:lvl6pPr>
            <a:lvl7pPr indent="0" lvl="6" marL="0" algn="r">
              <a:spcBef>
                <a:spcPts val="0"/>
              </a:spcBef>
              <a:buNone/>
              <a:defRPr b="0" i="0" sz="1200" u="none" cap="none" strike="noStrike">
                <a:solidFill>
                  <a:srgbClr val="232F3E"/>
                </a:solidFill>
                <a:latin typeface="Play"/>
                <a:ea typeface="Play"/>
                <a:cs typeface="Play"/>
                <a:sym typeface="Play"/>
              </a:defRPr>
            </a:lvl7pPr>
            <a:lvl8pPr indent="0" lvl="7" marL="0" algn="r">
              <a:spcBef>
                <a:spcPts val="0"/>
              </a:spcBef>
              <a:buNone/>
              <a:defRPr b="0" i="0" sz="1200" u="none" cap="none" strike="noStrike">
                <a:solidFill>
                  <a:srgbClr val="232F3E"/>
                </a:solidFill>
                <a:latin typeface="Play"/>
                <a:ea typeface="Play"/>
                <a:cs typeface="Play"/>
                <a:sym typeface="Play"/>
              </a:defRPr>
            </a:lvl8pPr>
            <a:lvl9pPr indent="0" lvl="8" marL="0" algn="r">
              <a:spcBef>
                <a:spcPts val="0"/>
              </a:spcBef>
              <a:buNone/>
              <a:defRPr b="0" i="0" sz="1200" u="none" cap="none" strike="noStrike">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559" name="Google Shape;559;p59"/>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560" name="Google Shape;560;p59"/>
          <p:cNvPicPr preferRelativeResize="0"/>
          <p:nvPr/>
        </p:nvPicPr>
        <p:blipFill rotWithShape="1">
          <a:blip r:embed="rId2">
            <a:alphaModFix/>
          </a:blip>
          <a:srcRect b="0" l="0" r="0" t="0"/>
          <a:stretch/>
        </p:blipFill>
        <p:spPr>
          <a:xfrm>
            <a:off x="365759" y="1028377"/>
            <a:ext cx="11484864" cy="45720"/>
          </a:xfrm>
          <a:prstGeom prst="rect">
            <a:avLst/>
          </a:prstGeom>
          <a:noFill/>
          <a:ln>
            <a:noFill/>
          </a:ln>
        </p:spPr>
      </p:pic>
      <p:sp>
        <p:nvSpPr>
          <p:cNvPr id="561" name="Google Shape;561;p59"/>
          <p:cNvSpPr txBox="1"/>
          <p:nvPr>
            <p:ph idx="1" type="body"/>
          </p:nvPr>
        </p:nvSpPr>
        <p:spPr>
          <a:xfrm rot="5400000">
            <a:off x="3404426" y="-2005596"/>
            <a:ext cx="5389244" cy="11466576"/>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0"/>
              </a:spcBef>
              <a:spcAft>
                <a:spcPts val="0"/>
              </a:spcAft>
              <a:buClr>
                <a:srgbClr val="232F3E"/>
              </a:buClr>
              <a:buSzPts val="2400"/>
              <a:buChar char="•"/>
              <a:defRPr sz="2400">
                <a:solidFill>
                  <a:srgbClr val="232F3E"/>
                </a:solidFill>
              </a:defRPr>
            </a:lvl1pPr>
            <a:lvl2pPr indent="-355600" lvl="1" marL="914400" algn="l">
              <a:lnSpc>
                <a:spcPct val="100000"/>
              </a:lnSpc>
              <a:spcBef>
                <a:spcPts val="0"/>
              </a:spcBef>
              <a:spcAft>
                <a:spcPts val="0"/>
              </a:spcAft>
              <a:buClr>
                <a:srgbClr val="232F3E"/>
              </a:buClr>
              <a:buSzPts val="2000"/>
              <a:buChar char="•"/>
              <a:defRPr sz="2000">
                <a:solidFill>
                  <a:srgbClr val="232F3E"/>
                </a:solidFill>
              </a:defRPr>
            </a:lvl2pPr>
            <a:lvl3pPr indent="-342900" lvl="2" marL="1371600" algn="l">
              <a:lnSpc>
                <a:spcPct val="100000"/>
              </a:lnSpc>
              <a:spcBef>
                <a:spcPts val="0"/>
              </a:spcBef>
              <a:spcAft>
                <a:spcPts val="0"/>
              </a:spcAft>
              <a:buClr>
                <a:srgbClr val="232F3E"/>
              </a:buClr>
              <a:buSzPts val="1800"/>
              <a:buChar char="•"/>
              <a:defRPr sz="1800">
                <a:solidFill>
                  <a:srgbClr val="232F3E"/>
                </a:solidFill>
              </a:defRPr>
            </a:lvl3pPr>
            <a:lvl4pPr indent="-330200" lvl="3" marL="1828800" algn="l">
              <a:lnSpc>
                <a:spcPct val="100000"/>
              </a:lnSpc>
              <a:spcBef>
                <a:spcPts val="0"/>
              </a:spcBef>
              <a:spcAft>
                <a:spcPts val="0"/>
              </a:spcAft>
              <a:buClr>
                <a:srgbClr val="232F3E"/>
              </a:buClr>
              <a:buSzPts val="1600"/>
              <a:buChar char="•"/>
              <a:defRPr sz="1600">
                <a:solidFill>
                  <a:srgbClr val="232F3E"/>
                </a:solidFill>
              </a:defRPr>
            </a:lvl4pPr>
            <a:lvl5pPr indent="-330200" lvl="4" marL="2286000" algn="l">
              <a:lnSpc>
                <a:spcPct val="100000"/>
              </a:lnSpc>
              <a:spcBef>
                <a:spcPts val="0"/>
              </a:spcBef>
              <a:spcAft>
                <a:spcPts val="0"/>
              </a:spcAft>
              <a:buClr>
                <a:srgbClr val="232F3E"/>
              </a:buClr>
              <a:buSzPts val="1600"/>
              <a:buChar char="•"/>
              <a:defRPr sz="1600">
                <a:solidFill>
                  <a:srgbClr val="232F3E"/>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Content">
  <p:cSld name="Vertical Title and Content">
    <p:bg>
      <p:bgPr>
        <a:solidFill>
          <a:schemeClr val="lt1"/>
        </a:solidFill>
      </p:bgPr>
    </p:bg>
    <p:spTree>
      <p:nvGrpSpPr>
        <p:cNvPr id="562" name="Shape 562"/>
        <p:cNvGrpSpPr/>
        <p:nvPr/>
      </p:nvGrpSpPr>
      <p:grpSpPr>
        <a:xfrm>
          <a:off x="0" y="0"/>
          <a:ext cx="0" cy="0"/>
          <a:chOff x="0" y="0"/>
          <a:chExt cx="0" cy="0"/>
        </a:xfrm>
      </p:grpSpPr>
      <p:sp>
        <p:nvSpPr>
          <p:cNvPr id="563" name="Google Shape;563;p60"/>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b="0" i="0" sz="1200" u="none" cap="none" strike="noStrike">
                <a:solidFill>
                  <a:srgbClr val="232F3E"/>
                </a:solidFill>
                <a:latin typeface="Play"/>
                <a:ea typeface="Play"/>
                <a:cs typeface="Play"/>
                <a:sym typeface="Play"/>
              </a:defRPr>
            </a:lvl1pPr>
            <a:lvl2pPr indent="0" lvl="1" marL="0" algn="r">
              <a:spcBef>
                <a:spcPts val="0"/>
              </a:spcBef>
              <a:buNone/>
              <a:defRPr b="0" i="0" sz="1200" u="none" cap="none" strike="noStrike">
                <a:solidFill>
                  <a:srgbClr val="232F3E"/>
                </a:solidFill>
                <a:latin typeface="Play"/>
                <a:ea typeface="Play"/>
                <a:cs typeface="Play"/>
                <a:sym typeface="Play"/>
              </a:defRPr>
            </a:lvl2pPr>
            <a:lvl3pPr indent="0" lvl="2" marL="0" algn="r">
              <a:spcBef>
                <a:spcPts val="0"/>
              </a:spcBef>
              <a:buNone/>
              <a:defRPr b="0" i="0" sz="1200" u="none" cap="none" strike="noStrike">
                <a:solidFill>
                  <a:srgbClr val="232F3E"/>
                </a:solidFill>
                <a:latin typeface="Play"/>
                <a:ea typeface="Play"/>
                <a:cs typeface="Play"/>
                <a:sym typeface="Play"/>
              </a:defRPr>
            </a:lvl3pPr>
            <a:lvl4pPr indent="0" lvl="3" marL="0" algn="r">
              <a:spcBef>
                <a:spcPts val="0"/>
              </a:spcBef>
              <a:buNone/>
              <a:defRPr b="0" i="0" sz="1200" u="none" cap="none" strike="noStrike">
                <a:solidFill>
                  <a:srgbClr val="232F3E"/>
                </a:solidFill>
                <a:latin typeface="Play"/>
                <a:ea typeface="Play"/>
                <a:cs typeface="Play"/>
                <a:sym typeface="Play"/>
              </a:defRPr>
            </a:lvl4pPr>
            <a:lvl5pPr indent="0" lvl="4" marL="0" algn="r">
              <a:spcBef>
                <a:spcPts val="0"/>
              </a:spcBef>
              <a:buNone/>
              <a:defRPr b="0" i="0" sz="1200" u="none" cap="none" strike="noStrike">
                <a:solidFill>
                  <a:srgbClr val="232F3E"/>
                </a:solidFill>
                <a:latin typeface="Play"/>
                <a:ea typeface="Play"/>
                <a:cs typeface="Play"/>
                <a:sym typeface="Play"/>
              </a:defRPr>
            </a:lvl5pPr>
            <a:lvl6pPr indent="0" lvl="5" marL="0" algn="r">
              <a:spcBef>
                <a:spcPts val="0"/>
              </a:spcBef>
              <a:buNone/>
              <a:defRPr b="0" i="0" sz="1200" u="none" cap="none" strike="noStrike">
                <a:solidFill>
                  <a:srgbClr val="232F3E"/>
                </a:solidFill>
                <a:latin typeface="Play"/>
                <a:ea typeface="Play"/>
                <a:cs typeface="Play"/>
                <a:sym typeface="Play"/>
              </a:defRPr>
            </a:lvl6pPr>
            <a:lvl7pPr indent="0" lvl="6" marL="0" algn="r">
              <a:spcBef>
                <a:spcPts val="0"/>
              </a:spcBef>
              <a:buNone/>
              <a:defRPr b="0" i="0" sz="1200" u="none" cap="none" strike="noStrike">
                <a:solidFill>
                  <a:srgbClr val="232F3E"/>
                </a:solidFill>
                <a:latin typeface="Play"/>
                <a:ea typeface="Play"/>
                <a:cs typeface="Play"/>
                <a:sym typeface="Play"/>
              </a:defRPr>
            </a:lvl7pPr>
            <a:lvl8pPr indent="0" lvl="7" marL="0" algn="r">
              <a:spcBef>
                <a:spcPts val="0"/>
              </a:spcBef>
              <a:buNone/>
              <a:defRPr b="0" i="0" sz="1200" u="none" cap="none" strike="noStrike">
                <a:solidFill>
                  <a:srgbClr val="232F3E"/>
                </a:solidFill>
                <a:latin typeface="Play"/>
                <a:ea typeface="Play"/>
                <a:cs typeface="Play"/>
                <a:sym typeface="Play"/>
              </a:defRPr>
            </a:lvl8pPr>
            <a:lvl9pPr indent="0" lvl="8" marL="0" algn="r">
              <a:spcBef>
                <a:spcPts val="0"/>
              </a:spcBef>
              <a:buNone/>
              <a:defRPr b="0" i="0" sz="1200" u="none" cap="none" strike="noStrike">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564" name="Google Shape;564;p60"/>
          <p:cNvSpPr txBox="1"/>
          <p:nvPr>
            <p:ph type="title"/>
          </p:nvPr>
        </p:nvSpPr>
        <p:spPr>
          <a:xfrm rot="5400000">
            <a:off x="8202716" y="2805126"/>
            <a:ext cx="6127095" cy="1132145"/>
          </a:xfrm>
          <a:prstGeom prst="rect">
            <a:avLst/>
          </a:prstGeom>
          <a:noFill/>
          <a:ln>
            <a:noFill/>
          </a:ln>
        </p:spPr>
        <p:txBody>
          <a:bodyPr anchorCtr="0" anchor="ctr" bIns="45700" lIns="91425" spcFirstLastPara="1" rIns="91425" wrap="square" tIns="45700">
            <a:normAutofit/>
          </a:bodyPr>
          <a:lstStyle>
            <a:lvl1pPr lvl="0" marR="0" algn="l">
              <a:lnSpc>
                <a:spcPct val="90000"/>
              </a:lnSpc>
              <a:spcBef>
                <a:spcPts val="0"/>
              </a:spcBef>
              <a:spcAft>
                <a:spcPts val="0"/>
              </a:spcAft>
              <a:buClr>
                <a:srgbClr val="232F3E"/>
              </a:buClr>
              <a:buSzPts val="3600"/>
              <a:buFont typeface="Play"/>
              <a:buNone/>
              <a:defRPr>
                <a:solidFill>
                  <a:srgbClr val="232F3E"/>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565" name="Google Shape;565;p60"/>
          <p:cNvPicPr preferRelativeResize="0"/>
          <p:nvPr/>
        </p:nvPicPr>
        <p:blipFill rotWithShape="1">
          <a:blip r:embed="rId2">
            <a:alphaModFix/>
          </a:blip>
          <a:srcRect b="0" l="0" r="0" t="0"/>
          <a:stretch/>
        </p:blipFill>
        <p:spPr>
          <a:xfrm rot="5400000">
            <a:off x="7636951" y="3348031"/>
            <a:ext cx="6126480" cy="45720"/>
          </a:xfrm>
          <a:prstGeom prst="rect">
            <a:avLst/>
          </a:prstGeom>
          <a:noFill/>
          <a:ln>
            <a:noFill/>
          </a:ln>
        </p:spPr>
      </p:pic>
      <p:sp>
        <p:nvSpPr>
          <p:cNvPr id="566" name="Google Shape;566;p60"/>
          <p:cNvSpPr txBox="1"/>
          <p:nvPr>
            <p:ph idx="1" type="body"/>
          </p:nvPr>
        </p:nvSpPr>
        <p:spPr>
          <a:xfrm rot="5400000">
            <a:off x="2451377" y="-1777968"/>
            <a:ext cx="6127095" cy="10298328"/>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0"/>
              </a:spcBef>
              <a:spcAft>
                <a:spcPts val="0"/>
              </a:spcAft>
              <a:buClr>
                <a:srgbClr val="232F3E"/>
              </a:buClr>
              <a:buSzPts val="2400"/>
              <a:buChar char="•"/>
              <a:defRPr sz="2400">
                <a:solidFill>
                  <a:srgbClr val="232F3E"/>
                </a:solidFill>
              </a:defRPr>
            </a:lvl1pPr>
            <a:lvl2pPr indent="-355600" lvl="1" marL="914400" algn="l">
              <a:lnSpc>
                <a:spcPct val="100000"/>
              </a:lnSpc>
              <a:spcBef>
                <a:spcPts val="0"/>
              </a:spcBef>
              <a:spcAft>
                <a:spcPts val="0"/>
              </a:spcAft>
              <a:buClr>
                <a:srgbClr val="232F3E"/>
              </a:buClr>
              <a:buSzPts val="2000"/>
              <a:buChar char="•"/>
              <a:defRPr sz="2000">
                <a:solidFill>
                  <a:srgbClr val="232F3E"/>
                </a:solidFill>
              </a:defRPr>
            </a:lvl2pPr>
            <a:lvl3pPr indent="-342900" lvl="2" marL="1371600" algn="l">
              <a:lnSpc>
                <a:spcPct val="100000"/>
              </a:lnSpc>
              <a:spcBef>
                <a:spcPts val="0"/>
              </a:spcBef>
              <a:spcAft>
                <a:spcPts val="0"/>
              </a:spcAft>
              <a:buClr>
                <a:srgbClr val="232F3E"/>
              </a:buClr>
              <a:buSzPts val="1800"/>
              <a:buChar char="•"/>
              <a:defRPr sz="1800">
                <a:solidFill>
                  <a:srgbClr val="232F3E"/>
                </a:solidFill>
              </a:defRPr>
            </a:lvl3pPr>
            <a:lvl4pPr indent="-330200" lvl="3" marL="1828800" algn="l">
              <a:lnSpc>
                <a:spcPct val="100000"/>
              </a:lnSpc>
              <a:spcBef>
                <a:spcPts val="0"/>
              </a:spcBef>
              <a:spcAft>
                <a:spcPts val="0"/>
              </a:spcAft>
              <a:buClr>
                <a:srgbClr val="232F3E"/>
              </a:buClr>
              <a:buSzPts val="1600"/>
              <a:buChar char="•"/>
              <a:defRPr sz="1600">
                <a:solidFill>
                  <a:srgbClr val="232F3E"/>
                </a:solidFill>
              </a:defRPr>
            </a:lvl4pPr>
            <a:lvl5pPr indent="-330200" lvl="4" marL="2286000" algn="l">
              <a:lnSpc>
                <a:spcPct val="100000"/>
              </a:lnSpc>
              <a:spcBef>
                <a:spcPts val="0"/>
              </a:spcBef>
              <a:spcAft>
                <a:spcPts val="0"/>
              </a:spcAft>
              <a:buClr>
                <a:srgbClr val="232F3E"/>
              </a:buClr>
              <a:buSzPts val="1600"/>
              <a:buChar char="•"/>
              <a:defRPr sz="1600">
                <a:solidFill>
                  <a:srgbClr val="232F3E"/>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pic Introduction" showMasterSp="0">
  <p:cSld name="Topic Introduction">
    <p:bg>
      <p:bgPr>
        <a:blipFill>
          <a:blip r:embed="rId2">
            <a:alphaModFix/>
          </a:blip>
          <a:stretch>
            <a:fillRect/>
          </a:stretch>
        </a:blipFill>
      </p:bgPr>
    </p:bg>
    <p:spTree>
      <p:nvGrpSpPr>
        <p:cNvPr id="38" name="Shape 38"/>
        <p:cNvGrpSpPr/>
        <p:nvPr/>
      </p:nvGrpSpPr>
      <p:grpSpPr>
        <a:xfrm>
          <a:off x="0" y="0"/>
          <a:ext cx="0" cy="0"/>
          <a:chOff x="0" y="0"/>
          <a:chExt cx="0" cy="0"/>
        </a:xfrm>
      </p:grpSpPr>
      <p:sp>
        <p:nvSpPr>
          <p:cNvPr id="39" name="Google Shape;39;p7"/>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b="0" i="0" sz="1200" u="none" cap="none" strike="noStrike">
                <a:solidFill>
                  <a:srgbClr val="232F3E"/>
                </a:solidFill>
                <a:latin typeface="Play"/>
                <a:ea typeface="Play"/>
                <a:cs typeface="Play"/>
                <a:sym typeface="Play"/>
              </a:defRPr>
            </a:lvl1pPr>
            <a:lvl2pPr indent="0" lvl="1" marL="0" algn="r">
              <a:spcBef>
                <a:spcPts val="0"/>
              </a:spcBef>
              <a:buNone/>
              <a:defRPr b="0" i="0" sz="1200" u="none" cap="none" strike="noStrike">
                <a:solidFill>
                  <a:srgbClr val="232F3E"/>
                </a:solidFill>
                <a:latin typeface="Play"/>
                <a:ea typeface="Play"/>
                <a:cs typeface="Play"/>
                <a:sym typeface="Play"/>
              </a:defRPr>
            </a:lvl2pPr>
            <a:lvl3pPr indent="0" lvl="2" marL="0" algn="r">
              <a:spcBef>
                <a:spcPts val="0"/>
              </a:spcBef>
              <a:buNone/>
              <a:defRPr b="0" i="0" sz="1200" u="none" cap="none" strike="noStrike">
                <a:solidFill>
                  <a:srgbClr val="232F3E"/>
                </a:solidFill>
                <a:latin typeface="Play"/>
                <a:ea typeface="Play"/>
                <a:cs typeface="Play"/>
                <a:sym typeface="Play"/>
              </a:defRPr>
            </a:lvl3pPr>
            <a:lvl4pPr indent="0" lvl="3" marL="0" algn="r">
              <a:spcBef>
                <a:spcPts val="0"/>
              </a:spcBef>
              <a:buNone/>
              <a:defRPr b="0" i="0" sz="1200" u="none" cap="none" strike="noStrike">
                <a:solidFill>
                  <a:srgbClr val="232F3E"/>
                </a:solidFill>
                <a:latin typeface="Play"/>
                <a:ea typeface="Play"/>
                <a:cs typeface="Play"/>
                <a:sym typeface="Play"/>
              </a:defRPr>
            </a:lvl4pPr>
            <a:lvl5pPr indent="0" lvl="4" marL="0" algn="r">
              <a:spcBef>
                <a:spcPts val="0"/>
              </a:spcBef>
              <a:buNone/>
              <a:defRPr b="0" i="0" sz="1200" u="none" cap="none" strike="noStrike">
                <a:solidFill>
                  <a:srgbClr val="232F3E"/>
                </a:solidFill>
                <a:latin typeface="Play"/>
                <a:ea typeface="Play"/>
                <a:cs typeface="Play"/>
                <a:sym typeface="Play"/>
              </a:defRPr>
            </a:lvl5pPr>
            <a:lvl6pPr indent="0" lvl="5" marL="0" algn="r">
              <a:spcBef>
                <a:spcPts val="0"/>
              </a:spcBef>
              <a:buNone/>
              <a:defRPr b="0" i="0" sz="1200" u="none" cap="none" strike="noStrike">
                <a:solidFill>
                  <a:srgbClr val="232F3E"/>
                </a:solidFill>
                <a:latin typeface="Play"/>
                <a:ea typeface="Play"/>
                <a:cs typeface="Play"/>
                <a:sym typeface="Play"/>
              </a:defRPr>
            </a:lvl6pPr>
            <a:lvl7pPr indent="0" lvl="6" marL="0" algn="r">
              <a:spcBef>
                <a:spcPts val="0"/>
              </a:spcBef>
              <a:buNone/>
              <a:defRPr b="0" i="0" sz="1200" u="none" cap="none" strike="noStrike">
                <a:solidFill>
                  <a:srgbClr val="232F3E"/>
                </a:solidFill>
                <a:latin typeface="Play"/>
                <a:ea typeface="Play"/>
                <a:cs typeface="Play"/>
                <a:sym typeface="Play"/>
              </a:defRPr>
            </a:lvl7pPr>
            <a:lvl8pPr indent="0" lvl="7" marL="0" algn="r">
              <a:spcBef>
                <a:spcPts val="0"/>
              </a:spcBef>
              <a:buNone/>
              <a:defRPr b="0" i="0" sz="1200" u="none" cap="none" strike="noStrike">
                <a:solidFill>
                  <a:srgbClr val="232F3E"/>
                </a:solidFill>
                <a:latin typeface="Play"/>
                <a:ea typeface="Play"/>
                <a:cs typeface="Play"/>
                <a:sym typeface="Play"/>
              </a:defRPr>
            </a:lvl8pPr>
            <a:lvl9pPr indent="0" lvl="8" marL="0" algn="r">
              <a:spcBef>
                <a:spcPts val="0"/>
              </a:spcBef>
              <a:buNone/>
              <a:defRPr b="0" i="0" sz="1200" u="none" cap="none" strike="noStrike">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40" name="Google Shape;40;p7"/>
          <p:cNvSpPr txBox="1"/>
          <p:nvPr>
            <p:ph type="title"/>
          </p:nvPr>
        </p:nvSpPr>
        <p:spPr>
          <a:xfrm>
            <a:off x="243242" y="292099"/>
            <a:ext cx="4062057" cy="1866901"/>
          </a:xfrm>
          <a:prstGeom prst="rect">
            <a:avLst/>
          </a:prstGeom>
          <a:noFill/>
          <a:ln>
            <a:noFill/>
          </a:ln>
        </p:spPr>
        <p:txBody>
          <a:bodyPr anchorCtr="0" anchor="t" bIns="45700" lIns="91425" spcFirstLastPara="1" rIns="91425" wrap="square" tIns="45700">
            <a:noAutofit/>
          </a:bodyPr>
          <a:lstStyle>
            <a:lvl1pPr lvl="0" algn="ctr">
              <a:lnSpc>
                <a:spcPct val="90000"/>
              </a:lnSpc>
              <a:spcBef>
                <a:spcPts val="0"/>
              </a:spcBef>
              <a:spcAft>
                <a:spcPts val="0"/>
              </a:spcAft>
              <a:buClr>
                <a:srgbClr val="F1F3F3"/>
              </a:buClr>
              <a:buSzPts val="3600"/>
              <a:buFont typeface="Play"/>
              <a:buNone/>
              <a:defRPr sz="3600">
                <a:solidFill>
                  <a:srgbClr val="F1F3F3"/>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1" name="Google Shape;41;p7"/>
          <p:cNvSpPr txBox="1"/>
          <p:nvPr>
            <p:ph idx="1" type="body"/>
          </p:nvPr>
        </p:nvSpPr>
        <p:spPr>
          <a:xfrm>
            <a:off x="246888" y="2434960"/>
            <a:ext cx="4060392" cy="3657600"/>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0"/>
              </a:spcBef>
              <a:spcAft>
                <a:spcPts val="0"/>
              </a:spcAft>
              <a:buClr>
                <a:srgbClr val="F1F3F3"/>
              </a:buClr>
              <a:buSzPts val="2800"/>
              <a:buNone/>
              <a:defRPr>
                <a:solidFill>
                  <a:srgbClr val="F1F3F3"/>
                </a:solidFill>
                <a:latin typeface="Play"/>
                <a:ea typeface="Play"/>
                <a:cs typeface="Play"/>
                <a:sym typeface="Play"/>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 name="Google Shape;42;p7"/>
          <p:cNvSpPr txBox="1"/>
          <p:nvPr>
            <p:ph idx="2" type="body"/>
          </p:nvPr>
        </p:nvSpPr>
        <p:spPr>
          <a:xfrm>
            <a:off x="4592635" y="292099"/>
            <a:ext cx="7239701" cy="6142651"/>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0"/>
              </a:spcBef>
              <a:spcAft>
                <a:spcPts val="0"/>
              </a:spcAft>
              <a:buClr>
                <a:srgbClr val="232F3E"/>
              </a:buClr>
              <a:buSzPts val="2800"/>
              <a:buChar char="•"/>
              <a:defRPr sz="2800">
                <a:solidFill>
                  <a:srgbClr val="232F3E"/>
                </a:solidFill>
                <a:latin typeface="Play"/>
                <a:ea typeface="Play"/>
                <a:cs typeface="Play"/>
                <a:sym typeface="Play"/>
              </a:defRPr>
            </a:lvl1pPr>
            <a:lvl2pPr indent="-381000" lvl="1" marL="914400" algn="l">
              <a:lnSpc>
                <a:spcPct val="100000"/>
              </a:lnSpc>
              <a:spcBef>
                <a:spcPts val="1200"/>
              </a:spcBef>
              <a:spcAft>
                <a:spcPts val="0"/>
              </a:spcAft>
              <a:buClr>
                <a:srgbClr val="232F3E"/>
              </a:buClr>
              <a:buSzPts val="2400"/>
              <a:buChar char="•"/>
              <a:defRPr sz="2400">
                <a:solidFill>
                  <a:srgbClr val="232F3E"/>
                </a:solidFill>
                <a:latin typeface="Play"/>
                <a:ea typeface="Play"/>
                <a:cs typeface="Play"/>
                <a:sym typeface="Play"/>
              </a:defRPr>
            </a:lvl2pPr>
            <a:lvl3pPr indent="-355600" lvl="2" marL="1371600" algn="l">
              <a:lnSpc>
                <a:spcPct val="100000"/>
              </a:lnSpc>
              <a:spcBef>
                <a:spcPts val="1200"/>
              </a:spcBef>
              <a:spcAft>
                <a:spcPts val="0"/>
              </a:spcAft>
              <a:buClr>
                <a:srgbClr val="232F3E"/>
              </a:buClr>
              <a:buSzPts val="2000"/>
              <a:buChar char="•"/>
              <a:defRPr sz="2000">
                <a:solidFill>
                  <a:srgbClr val="232F3E"/>
                </a:solidFill>
                <a:latin typeface="Play"/>
                <a:ea typeface="Play"/>
                <a:cs typeface="Play"/>
                <a:sym typeface="Play"/>
              </a:defRPr>
            </a:lvl3pPr>
            <a:lvl4pPr indent="-342900" lvl="3" marL="1828800" algn="l">
              <a:lnSpc>
                <a:spcPct val="100000"/>
              </a:lnSpc>
              <a:spcBef>
                <a:spcPts val="1200"/>
              </a:spcBef>
              <a:spcAft>
                <a:spcPts val="0"/>
              </a:spcAft>
              <a:buClr>
                <a:srgbClr val="232F3E"/>
              </a:buClr>
              <a:buSzPts val="1800"/>
              <a:buChar char="•"/>
              <a:defRPr sz="1800">
                <a:solidFill>
                  <a:srgbClr val="232F3E"/>
                </a:solidFill>
                <a:latin typeface="Play"/>
                <a:ea typeface="Play"/>
                <a:cs typeface="Play"/>
                <a:sym typeface="Play"/>
              </a:defRPr>
            </a:lvl4pPr>
            <a:lvl5pPr indent="-342900" lvl="4" marL="2286000" algn="l">
              <a:lnSpc>
                <a:spcPct val="100000"/>
              </a:lnSpc>
              <a:spcBef>
                <a:spcPts val="1200"/>
              </a:spcBef>
              <a:spcAft>
                <a:spcPts val="0"/>
              </a:spcAft>
              <a:buClr>
                <a:srgbClr val="232F3E"/>
              </a:buClr>
              <a:buSzPts val="1800"/>
              <a:buChar char="•"/>
              <a:defRPr sz="1800">
                <a:solidFill>
                  <a:srgbClr val="232F3E"/>
                </a:solidFill>
                <a:latin typeface="Play"/>
                <a:ea typeface="Play"/>
                <a:cs typeface="Play"/>
                <a:sym typeface="Play"/>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43" name="Google Shape;43;p7"/>
          <p:cNvPicPr preferRelativeResize="0"/>
          <p:nvPr/>
        </p:nvPicPr>
        <p:blipFill rotWithShape="1">
          <a:blip r:embed="rId3">
            <a:alphaModFix/>
          </a:blip>
          <a:srcRect b="0" l="0" r="0" t="0"/>
          <a:stretch/>
        </p:blipFill>
        <p:spPr>
          <a:xfrm>
            <a:off x="6009640" y="6468531"/>
            <a:ext cx="4610100" cy="267127"/>
          </a:xfrm>
          <a:prstGeom prst="rect">
            <a:avLst/>
          </a:prstGeom>
          <a:noFill/>
          <a:ln>
            <a:noFill/>
          </a:ln>
        </p:spPr>
      </p:pic>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showMasterSp="0">
  <p:cSld name="Custom Layout">
    <p:bg>
      <p:bgPr>
        <a:solidFill>
          <a:srgbClr val="330066"/>
        </a:solidFill>
      </p:bgPr>
    </p:bg>
    <p:spTree>
      <p:nvGrpSpPr>
        <p:cNvPr id="567" name="Shape 567"/>
        <p:cNvGrpSpPr/>
        <p:nvPr/>
      </p:nvGrpSpPr>
      <p:grpSpPr>
        <a:xfrm>
          <a:off x="0" y="0"/>
          <a:ext cx="0" cy="0"/>
          <a:chOff x="0" y="0"/>
          <a:chExt cx="0" cy="0"/>
        </a:xfrm>
      </p:grpSpPr>
      <p:sp>
        <p:nvSpPr>
          <p:cNvPr id="568" name="Google Shape;568;p61"/>
          <p:cNvSpPr txBox="1"/>
          <p:nvPr/>
        </p:nvSpPr>
        <p:spPr>
          <a:xfrm>
            <a:off x="495300" y="1074510"/>
            <a:ext cx="11201400" cy="470898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6000" u="none" cap="none" strike="noStrike">
                <a:solidFill>
                  <a:schemeClr val="lt1"/>
                </a:solidFill>
                <a:latin typeface="Play"/>
                <a:ea typeface="Play"/>
                <a:cs typeface="Play"/>
                <a:sym typeface="Play"/>
              </a:rPr>
              <a:t>Don’t use this layout</a:t>
            </a:r>
            <a:endParaRPr/>
          </a:p>
          <a:p>
            <a:pPr indent="0" lvl="0" marL="0" marR="0" rtl="0" algn="l">
              <a:spcBef>
                <a:spcPts val="0"/>
              </a:spcBef>
              <a:spcAft>
                <a:spcPts val="0"/>
              </a:spcAft>
              <a:buNone/>
            </a:pPr>
            <a:r>
              <a:t/>
            </a:r>
            <a:endParaRPr sz="6000">
              <a:solidFill>
                <a:schemeClr val="lt1"/>
              </a:solidFill>
              <a:latin typeface="Play"/>
              <a:ea typeface="Play"/>
              <a:cs typeface="Play"/>
              <a:sym typeface="Play"/>
            </a:endParaRPr>
          </a:p>
          <a:p>
            <a:pPr indent="0" lvl="0" marL="0" marR="0" rtl="0" algn="l">
              <a:spcBef>
                <a:spcPts val="0"/>
              </a:spcBef>
              <a:spcAft>
                <a:spcPts val="0"/>
              </a:spcAft>
              <a:buNone/>
            </a:pPr>
            <a:r>
              <a:rPr lang="en-US" sz="6000">
                <a:solidFill>
                  <a:schemeClr val="lt1"/>
                </a:solidFill>
                <a:latin typeface="Play"/>
                <a:ea typeface="Play"/>
                <a:cs typeface="Play"/>
                <a:sym typeface="Play"/>
              </a:rPr>
              <a:t>Layouts that appear after this one in the slide master are specific to Academy.</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Header, 3 Pictures, and 3 Text Labels">
  <p:cSld name="Title, Header, 3 Pictures, and 3 Text Labels">
    <p:bg>
      <p:bgPr>
        <a:solidFill>
          <a:schemeClr val="lt1"/>
        </a:solidFill>
      </p:bgPr>
    </p:bg>
    <p:spTree>
      <p:nvGrpSpPr>
        <p:cNvPr id="44" name="Shape 44"/>
        <p:cNvGrpSpPr/>
        <p:nvPr/>
      </p:nvGrpSpPr>
      <p:grpSpPr>
        <a:xfrm>
          <a:off x="0" y="0"/>
          <a:ext cx="0" cy="0"/>
          <a:chOff x="0" y="0"/>
          <a:chExt cx="0" cy="0"/>
        </a:xfrm>
      </p:grpSpPr>
      <p:sp>
        <p:nvSpPr>
          <p:cNvPr id="45" name="Google Shape;45;p8"/>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b="0" i="0" sz="1200" u="none" cap="none" strike="noStrike">
                <a:solidFill>
                  <a:srgbClr val="232F3E"/>
                </a:solidFill>
                <a:latin typeface="Play"/>
                <a:ea typeface="Play"/>
                <a:cs typeface="Play"/>
                <a:sym typeface="Play"/>
              </a:defRPr>
            </a:lvl1pPr>
            <a:lvl2pPr indent="0" lvl="1" marL="0" algn="r">
              <a:spcBef>
                <a:spcPts val="0"/>
              </a:spcBef>
              <a:buNone/>
              <a:defRPr b="0" i="0" sz="1200" u="none" cap="none" strike="noStrike">
                <a:solidFill>
                  <a:srgbClr val="232F3E"/>
                </a:solidFill>
                <a:latin typeface="Play"/>
                <a:ea typeface="Play"/>
                <a:cs typeface="Play"/>
                <a:sym typeface="Play"/>
              </a:defRPr>
            </a:lvl2pPr>
            <a:lvl3pPr indent="0" lvl="2" marL="0" algn="r">
              <a:spcBef>
                <a:spcPts val="0"/>
              </a:spcBef>
              <a:buNone/>
              <a:defRPr b="0" i="0" sz="1200" u="none" cap="none" strike="noStrike">
                <a:solidFill>
                  <a:srgbClr val="232F3E"/>
                </a:solidFill>
                <a:latin typeface="Play"/>
                <a:ea typeface="Play"/>
                <a:cs typeface="Play"/>
                <a:sym typeface="Play"/>
              </a:defRPr>
            </a:lvl3pPr>
            <a:lvl4pPr indent="0" lvl="3" marL="0" algn="r">
              <a:spcBef>
                <a:spcPts val="0"/>
              </a:spcBef>
              <a:buNone/>
              <a:defRPr b="0" i="0" sz="1200" u="none" cap="none" strike="noStrike">
                <a:solidFill>
                  <a:srgbClr val="232F3E"/>
                </a:solidFill>
                <a:latin typeface="Play"/>
                <a:ea typeface="Play"/>
                <a:cs typeface="Play"/>
                <a:sym typeface="Play"/>
              </a:defRPr>
            </a:lvl4pPr>
            <a:lvl5pPr indent="0" lvl="4" marL="0" algn="r">
              <a:spcBef>
                <a:spcPts val="0"/>
              </a:spcBef>
              <a:buNone/>
              <a:defRPr b="0" i="0" sz="1200" u="none" cap="none" strike="noStrike">
                <a:solidFill>
                  <a:srgbClr val="232F3E"/>
                </a:solidFill>
                <a:latin typeface="Play"/>
                <a:ea typeface="Play"/>
                <a:cs typeface="Play"/>
                <a:sym typeface="Play"/>
              </a:defRPr>
            </a:lvl5pPr>
            <a:lvl6pPr indent="0" lvl="5" marL="0" algn="r">
              <a:spcBef>
                <a:spcPts val="0"/>
              </a:spcBef>
              <a:buNone/>
              <a:defRPr b="0" i="0" sz="1200" u="none" cap="none" strike="noStrike">
                <a:solidFill>
                  <a:srgbClr val="232F3E"/>
                </a:solidFill>
                <a:latin typeface="Play"/>
                <a:ea typeface="Play"/>
                <a:cs typeface="Play"/>
                <a:sym typeface="Play"/>
              </a:defRPr>
            </a:lvl6pPr>
            <a:lvl7pPr indent="0" lvl="6" marL="0" algn="r">
              <a:spcBef>
                <a:spcPts val="0"/>
              </a:spcBef>
              <a:buNone/>
              <a:defRPr b="0" i="0" sz="1200" u="none" cap="none" strike="noStrike">
                <a:solidFill>
                  <a:srgbClr val="232F3E"/>
                </a:solidFill>
                <a:latin typeface="Play"/>
                <a:ea typeface="Play"/>
                <a:cs typeface="Play"/>
                <a:sym typeface="Play"/>
              </a:defRPr>
            </a:lvl7pPr>
            <a:lvl8pPr indent="0" lvl="7" marL="0" algn="r">
              <a:spcBef>
                <a:spcPts val="0"/>
              </a:spcBef>
              <a:buNone/>
              <a:defRPr b="0" i="0" sz="1200" u="none" cap="none" strike="noStrike">
                <a:solidFill>
                  <a:srgbClr val="232F3E"/>
                </a:solidFill>
                <a:latin typeface="Play"/>
                <a:ea typeface="Play"/>
                <a:cs typeface="Play"/>
                <a:sym typeface="Play"/>
              </a:defRPr>
            </a:lvl8pPr>
            <a:lvl9pPr indent="0" lvl="8" marL="0" algn="r">
              <a:spcBef>
                <a:spcPts val="0"/>
              </a:spcBef>
              <a:buNone/>
              <a:defRPr b="0" i="0" sz="1200" u="none" cap="none" strike="noStrike">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46" name="Google Shape;46;p8"/>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47" name="Google Shape;47;p8"/>
          <p:cNvPicPr preferRelativeResize="0"/>
          <p:nvPr/>
        </p:nvPicPr>
        <p:blipFill rotWithShape="1">
          <a:blip r:embed="rId2">
            <a:alphaModFix/>
          </a:blip>
          <a:srcRect b="0" l="0" r="0" t="0"/>
          <a:stretch/>
        </p:blipFill>
        <p:spPr>
          <a:xfrm>
            <a:off x="365759" y="1028377"/>
            <a:ext cx="11484864" cy="45720"/>
          </a:xfrm>
          <a:prstGeom prst="rect">
            <a:avLst/>
          </a:prstGeom>
          <a:noFill/>
          <a:ln>
            <a:noFill/>
          </a:ln>
        </p:spPr>
      </p:pic>
      <p:sp>
        <p:nvSpPr>
          <p:cNvPr id="48" name="Google Shape;48;p8"/>
          <p:cNvSpPr txBox="1"/>
          <p:nvPr>
            <p:ph idx="1" type="body"/>
          </p:nvPr>
        </p:nvSpPr>
        <p:spPr>
          <a:xfrm>
            <a:off x="365125" y="1084263"/>
            <a:ext cx="11466576" cy="1158011"/>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0"/>
              </a:spcBef>
              <a:spcAft>
                <a:spcPts val="0"/>
              </a:spcAft>
              <a:buClr>
                <a:srgbClr val="232F3E"/>
              </a:buClr>
              <a:buSzPts val="2800"/>
              <a:buNone/>
              <a:defRPr>
                <a:solidFill>
                  <a:srgbClr val="232F3E"/>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400"/>
              <a:buNone/>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 name="Google Shape;49;p8"/>
          <p:cNvSpPr/>
          <p:nvPr>
            <p:ph idx="2" type="pic"/>
          </p:nvPr>
        </p:nvSpPr>
        <p:spPr>
          <a:xfrm>
            <a:off x="1097280" y="2286000"/>
            <a:ext cx="2286000" cy="2286000"/>
          </a:xfrm>
          <a:prstGeom prst="rect">
            <a:avLst/>
          </a:prstGeom>
          <a:noFill/>
          <a:ln>
            <a:noFill/>
          </a:ln>
        </p:spPr>
      </p:sp>
      <p:sp>
        <p:nvSpPr>
          <p:cNvPr id="50" name="Google Shape;50;p8"/>
          <p:cNvSpPr txBox="1"/>
          <p:nvPr>
            <p:ph idx="3" type="body"/>
          </p:nvPr>
        </p:nvSpPr>
        <p:spPr>
          <a:xfrm>
            <a:off x="365760" y="4663440"/>
            <a:ext cx="3749040" cy="1783080"/>
          </a:xfrm>
          <a:prstGeom prst="rect">
            <a:avLst/>
          </a:prstGeom>
          <a:noFill/>
          <a:ln>
            <a:noFill/>
          </a:ln>
        </p:spPr>
        <p:txBody>
          <a:bodyPr anchorCtr="0" anchor="t"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2400"/>
              <a:buNone/>
              <a:defRPr b="0" sz="2400">
                <a:solidFill>
                  <a:srgbClr val="232F3E"/>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000"/>
              <a:buNone/>
              <a:defRPr b="1" sz="2000"/>
            </a:lvl2pPr>
            <a:lvl3pPr indent="-228600" lvl="2" marL="1371600" algn="l">
              <a:lnSpc>
                <a:spcPct val="90000"/>
              </a:lnSpc>
              <a:spcBef>
                <a:spcPts val="1200"/>
              </a:spcBef>
              <a:spcAft>
                <a:spcPts val="0"/>
              </a:spcAft>
              <a:buClr>
                <a:srgbClr val="232F3E"/>
              </a:buClr>
              <a:buSzPts val="1800"/>
              <a:buNone/>
              <a:defRPr b="1" sz="1800"/>
            </a:lvl3pPr>
            <a:lvl4pPr indent="-228600" lvl="3" marL="1828800" algn="l">
              <a:lnSpc>
                <a:spcPct val="90000"/>
              </a:lnSpc>
              <a:spcBef>
                <a:spcPts val="1200"/>
              </a:spcBef>
              <a:spcAft>
                <a:spcPts val="0"/>
              </a:spcAft>
              <a:buClr>
                <a:srgbClr val="232F3E"/>
              </a:buClr>
              <a:buSzPts val="1600"/>
              <a:buNone/>
              <a:defRPr b="1" sz="1600"/>
            </a:lvl4pPr>
            <a:lvl5pPr indent="-228600" lvl="4" marL="2286000" algn="l">
              <a:lnSpc>
                <a:spcPct val="90000"/>
              </a:lnSpc>
              <a:spcBef>
                <a:spcPts val="1200"/>
              </a:spcBef>
              <a:spcAft>
                <a:spcPts val="0"/>
              </a:spcAft>
              <a:buClr>
                <a:srgbClr val="232F3E"/>
              </a:buClr>
              <a:buSzPts val="1600"/>
              <a:buNone/>
              <a:defRPr b="1" sz="1600"/>
            </a:lvl5pPr>
            <a:lvl6pPr indent="-228600" lvl="5" marL="2743200" algn="l">
              <a:lnSpc>
                <a:spcPct val="90000"/>
              </a:lnSpc>
              <a:spcBef>
                <a:spcPts val="12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 name="Google Shape;51;p8"/>
          <p:cNvSpPr/>
          <p:nvPr>
            <p:ph idx="4" type="pic"/>
          </p:nvPr>
        </p:nvSpPr>
        <p:spPr>
          <a:xfrm>
            <a:off x="4956048" y="2286000"/>
            <a:ext cx="2286000" cy="2286000"/>
          </a:xfrm>
          <a:prstGeom prst="rect">
            <a:avLst/>
          </a:prstGeom>
          <a:noFill/>
          <a:ln>
            <a:noFill/>
          </a:ln>
        </p:spPr>
      </p:sp>
      <p:sp>
        <p:nvSpPr>
          <p:cNvPr id="52" name="Google Shape;52;p8"/>
          <p:cNvSpPr txBox="1"/>
          <p:nvPr>
            <p:ph idx="5" type="body"/>
          </p:nvPr>
        </p:nvSpPr>
        <p:spPr>
          <a:xfrm>
            <a:off x="4224528" y="4663440"/>
            <a:ext cx="3749040" cy="1783080"/>
          </a:xfrm>
          <a:prstGeom prst="rect">
            <a:avLst/>
          </a:prstGeom>
          <a:noFill/>
          <a:ln>
            <a:noFill/>
          </a:ln>
        </p:spPr>
        <p:txBody>
          <a:bodyPr anchorCtr="0" anchor="t"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2400"/>
              <a:buNone/>
              <a:defRPr b="0" sz="2400">
                <a:solidFill>
                  <a:srgbClr val="232F3E"/>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000"/>
              <a:buNone/>
              <a:defRPr b="1" sz="2000"/>
            </a:lvl2pPr>
            <a:lvl3pPr indent="-228600" lvl="2" marL="1371600" algn="l">
              <a:lnSpc>
                <a:spcPct val="90000"/>
              </a:lnSpc>
              <a:spcBef>
                <a:spcPts val="1200"/>
              </a:spcBef>
              <a:spcAft>
                <a:spcPts val="0"/>
              </a:spcAft>
              <a:buClr>
                <a:srgbClr val="232F3E"/>
              </a:buClr>
              <a:buSzPts val="1800"/>
              <a:buNone/>
              <a:defRPr b="1" sz="1800"/>
            </a:lvl3pPr>
            <a:lvl4pPr indent="-228600" lvl="3" marL="1828800" algn="l">
              <a:lnSpc>
                <a:spcPct val="90000"/>
              </a:lnSpc>
              <a:spcBef>
                <a:spcPts val="1200"/>
              </a:spcBef>
              <a:spcAft>
                <a:spcPts val="0"/>
              </a:spcAft>
              <a:buClr>
                <a:srgbClr val="232F3E"/>
              </a:buClr>
              <a:buSzPts val="1600"/>
              <a:buNone/>
              <a:defRPr b="1" sz="1600"/>
            </a:lvl4pPr>
            <a:lvl5pPr indent="-228600" lvl="4" marL="2286000" algn="l">
              <a:lnSpc>
                <a:spcPct val="90000"/>
              </a:lnSpc>
              <a:spcBef>
                <a:spcPts val="1200"/>
              </a:spcBef>
              <a:spcAft>
                <a:spcPts val="0"/>
              </a:spcAft>
              <a:buClr>
                <a:srgbClr val="232F3E"/>
              </a:buClr>
              <a:buSzPts val="1600"/>
              <a:buNone/>
              <a:defRPr b="1" sz="1600"/>
            </a:lvl5pPr>
            <a:lvl6pPr indent="-228600" lvl="5" marL="2743200" algn="l">
              <a:lnSpc>
                <a:spcPct val="90000"/>
              </a:lnSpc>
              <a:spcBef>
                <a:spcPts val="12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3" name="Google Shape;53;p8"/>
          <p:cNvSpPr/>
          <p:nvPr>
            <p:ph idx="6" type="pic"/>
          </p:nvPr>
        </p:nvSpPr>
        <p:spPr>
          <a:xfrm>
            <a:off x="8814816" y="2286000"/>
            <a:ext cx="2286000" cy="2286000"/>
          </a:xfrm>
          <a:prstGeom prst="rect">
            <a:avLst/>
          </a:prstGeom>
          <a:noFill/>
          <a:ln>
            <a:noFill/>
          </a:ln>
        </p:spPr>
      </p:sp>
      <p:sp>
        <p:nvSpPr>
          <p:cNvPr id="54" name="Google Shape;54;p8"/>
          <p:cNvSpPr txBox="1"/>
          <p:nvPr>
            <p:ph idx="7" type="body"/>
          </p:nvPr>
        </p:nvSpPr>
        <p:spPr>
          <a:xfrm>
            <a:off x="8083296" y="4663440"/>
            <a:ext cx="3749040" cy="1783080"/>
          </a:xfrm>
          <a:prstGeom prst="rect">
            <a:avLst/>
          </a:prstGeom>
          <a:noFill/>
          <a:ln>
            <a:noFill/>
          </a:ln>
        </p:spPr>
        <p:txBody>
          <a:bodyPr anchorCtr="0" anchor="t"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2400"/>
              <a:buNone/>
              <a:defRPr b="0" sz="2400">
                <a:solidFill>
                  <a:srgbClr val="232F3E"/>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000"/>
              <a:buNone/>
              <a:defRPr b="1" sz="2000"/>
            </a:lvl2pPr>
            <a:lvl3pPr indent="-228600" lvl="2" marL="1371600" algn="l">
              <a:lnSpc>
                <a:spcPct val="90000"/>
              </a:lnSpc>
              <a:spcBef>
                <a:spcPts val="1200"/>
              </a:spcBef>
              <a:spcAft>
                <a:spcPts val="0"/>
              </a:spcAft>
              <a:buClr>
                <a:srgbClr val="232F3E"/>
              </a:buClr>
              <a:buSzPts val="1800"/>
              <a:buNone/>
              <a:defRPr b="1" sz="1800"/>
            </a:lvl3pPr>
            <a:lvl4pPr indent="-228600" lvl="3" marL="1828800" algn="l">
              <a:lnSpc>
                <a:spcPct val="90000"/>
              </a:lnSpc>
              <a:spcBef>
                <a:spcPts val="1200"/>
              </a:spcBef>
              <a:spcAft>
                <a:spcPts val="0"/>
              </a:spcAft>
              <a:buClr>
                <a:srgbClr val="232F3E"/>
              </a:buClr>
              <a:buSzPts val="1600"/>
              <a:buNone/>
              <a:defRPr b="1" sz="1600"/>
            </a:lvl4pPr>
            <a:lvl5pPr indent="-228600" lvl="4" marL="2286000" algn="l">
              <a:lnSpc>
                <a:spcPct val="90000"/>
              </a:lnSpc>
              <a:spcBef>
                <a:spcPts val="1200"/>
              </a:spcBef>
              <a:spcAft>
                <a:spcPts val="0"/>
              </a:spcAft>
              <a:buClr>
                <a:srgbClr val="232F3E"/>
              </a:buClr>
              <a:buSzPts val="1600"/>
              <a:buNone/>
              <a:defRPr b="1" sz="1600"/>
            </a:lvl5pPr>
            <a:lvl6pPr indent="-228600" lvl="5" marL="2743200" algn="l">
              <a:lnSpc>
                <a:spcPct val="90000"/>
              </a:lnSpc>
              <a:spcBef>
                <a:spcPts val="12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bg>
      <p:bgPr>
        <a:solidFill>
          <a:schemeClr val="lt1"/>
        </a:solidFill>
      </p:bgPr>
    </p:bg>
    <p:spTree>
      <p:nvGrpSpPr>
        <p:cNvPr id="55" name="Shape 55"/>
        <p:cNvGrpSpPr/>
        <p:nvPr/>
      </p:nvGrpSpPr>
      <p:grpSpPr>
        <a:xfrm>
          <a:off x="0" y="0"/>
          <a:ext cx="0" cy="0"/>
          <a:chOff x="0" y="0"/>
          <a:chExt cx="0" cy="0"/>
        </a:xfrm>
      </p:grpSpPr>
      <p:sp>
        <p:nvSpPr>
          <p:cNvPr id="56" name="Google Shape;56;p9"/>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b="0" i="0" sz="1200" u="none" cap="none" strike="noStrike">
                <a:solidFill>
                  <a:srgbClr val="232F3E"/>
                </a:solidFill>
                <a:latin typeface="Play"/>
                <a:ea typeface="Play"/>
                <a:cs typeface="Play"/>
                <a:sym typeface="Play"/>
              </a:defRPr>
            </a:lvl1pPr>
            <a:lvl2pPr indent="0" lvl="1" marL="0" algn="r">
              <a:spcBef>
                <a:spcPts val="0"/>
              </a:spcBef>
              <a:buNone/>
              <a:defRPr b="0" i="0" sz="1200" u="none" cap="none" strike="noStrike">
                <a:solidFill>
                  <a:srgbClr val="232F3E"/>
                </a:solidFill>
                <a:latin typeface="Play"/>
                <a:ea typeface="Play"/>
                <a:cs typeface="Play"/>
                <a:sym typeface="Play"/>
              </a:defRPr>
            </a:lvl2pPr>
            <a:lvl3pPr indent="0" lvl="2" marL="0" algn="r">
              <a:spcBef>
                <a:spcPts val="0"/>
              </a:spcBef>
              <a:buNone/>
              <a:defRPr b="0" i="0" sz="1200" u="none" cap="none" strike="noStrike">
                <a:solidFill>
                  <a:srgbClr val="232F3E"/>
                </a:solidFill>
                <a:latin typeface="Play"/>
                <a:ea typeface="Play"/>
                <a:cs typeface="Play"/>
                <a:sym typeface="Play"/>
              </a:defRPr>
            </a:lvl3pPr>
            <a:lvl4pPr indent="0" lvl="3" marL="0" algn="r">
              <a:spcBef>
                <a:spcPts val="0"/>
              </a:spcBef>
              <a:buNone/>
              <a:defRPr b="0" i="0" sz="1200" u="none" cap="none" strike="noStrike">
                <a:solidFill>
                  <a:srgbClr val="232F3E"/>
                </a:solidFill>
                <a:latin typeface="Play"/>
                <a:ea typeface="Play"/>
                <a:cs typeface="Play"/>
                <a:sym typeface="Play"/>
              </a:defRPr>
            </a:lvl4pPr>
            <a:lvl5pPr indent="0" lvl="4" marL="0" algn="r">
              <a:spcBef>
                <a:spcPts val="0"/>
              </a:spcBef>
              <a:buNone/>
              <a:defRPr b="0" i="0" sz="1200" u="none" cap="none" strike="noStrike">
                <a:solidFill>
                  <a:srgbClr val="232F3E"/>
                </a:solidFill>
                <a:latin typeface="Play"/>
                <a:ea typeface="Play"/>
                <a:cs typeface="Play"/>
                <a:sym typeface="Play"/>
              </a:defRPr>
            </a:lvl5pPr>
            <a:lvl6pPr indent="0" lvl="5" marL="0" algn="r">
              <a:spcBef>
                <a:spcPts val="0"/>
              </a:spcBef>
              <a:buNone/>
              <a:defRPr b="0" i="0" sz="1200" u="none" cap="none" strike="noStrike">
                <a:solidFill>
                  <a:srgbClr val="232F3E"/>
                </a:solidFill>
                <a:latin typeface="Play"/>
                <a:ea typeface="Play"/>
                <a:cs typeface="Play"/>
                <a:sym typeface="Play"/>
              </a:defRPr>
            </a:lvl6pPr>
            <a:lvl7pPr indent="0" lvl="6" marL="0" algn="r">
              <a:spcBef>
                <a:spcPts val="0"/>
              </a:spcBef>
              <a:buNone/>
              <a:defRPr b="0" i="0" sz="1200" u="none" cap="none" strike="noStrike">
                <a:solidFill>
                  <a:srgbClr val="232F3E"/>
                </a:solidFill>
                <a:latin typeface="Play"/>
                <a:ea typeface="Play"/>
                <a:cs typeface="Play"/>
                <a:sym typeface="Play"/>
              </a:defRPr>
            </a:lvl7pPr>
            <a:lvl8pPr indent="0" lvl="7" marL="0" algn="r">
              <a:spcBef>
                <a:spcPts val="0"/>
              </a:spcBef>
              <a:buNone/>
              <a:defRPr b="0" i="0" sz="1200" u="none" cap="none" strike="noStrike">
                <a:solidFill>
                  <a:srgbClr val="232F3E"/>
                </a:solidFill>
                <a:latin typeface="Play"/>
                <a:ea typeface="Play"/>
                <a:cs typeface="Play"/>
                <a:sym typeface="Play"/>
              </a:defRPr>
            </a:lvl8pPr>
            <a:lvl9pPr indent="0" lvl="8" marL="0" algn="r">
              <a:spcBef>
                <a:spcPts val="0"/>
              </a:spcBef>
              <a:buNone/>
              <a:defRPr b="0" i="0" sz="1200" u="none" cap="none" strike="noStrike">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57" name="Google Shape;57;p9"/>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58" name="Google Shape;58;p9"/>
          <p:cNvPicPr preferRelativeResize="0"/>
          <p:nvPr/>
        </p:nvPicPr>
        <p:blipFill rotWithShape="1">
          <a:blip r:embed="rId2">
            <a:alphaModFix/>
          </a:blip>
          <a:srcRect b="0" l="0" r="0" t="0"/>
          <a:stretch/>
        </p:blipFill>
        <p:spPr>
          <a:xfrm>
            <a:off x="365759" y="1028377"/>
            <a:ext cx="11484864" cy="45720"/>
          </a:xfrm>
          <a:prstGeom prst="rect">
            <a:avLst/>
          </a:prstGeom>
          <a:noFill/>
          <a:ln>
            <a:noFill/>
          </a:ln>
        </p:spPr>
      </p:pic>
      <p:sp>
        <p:nvSpPr>
          <p:cNvPr id="59" name="Google Shape;59;p9"/>
          <p:cNvSpPr txBox="1"/>
          <p:nvPr>
            <p:ph idx="1" type="body"/>
          </p:nvPr>
        </p:nvSpPr>
        <p:spPr>
          <a:xfrm>
            <a:off x="365760" y="1097280"/>
            <a:ext cx="11466576" cy="5330952"/>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0"/>
              </a:spcBef>
              <a:spcAft>
                <a:spcPts val="0"/>
              </a:spcAft>
              <a:buClr>
                <a:srgbClr val="232F3E"/>
              </a:buClr>
              <a:buSzPts val="2800"/>
              <a:buChar char="•"/>
              <a:defRPr>
                <a:solidFill>
                  <a:srgbClr val="232F3E"/>
                </a:solidFill>
              </a:defRPr>
            </a:lvl1pPr>
            <a:lvl2pPr indent="-381000" lvl="1" marL="914400" algn="l">
              <a:lnSpc>
                <a:spcPct val="100000"/>
              </a:lnSpc>
              <a:spcBef>
                <a:spcPts val="1200"/>
              </a:spcBef>
              <a:spcAft>
                <a:spcPts val="0"/>
              </a:spcAft>
              <a:buClr>
                <a:srgbClr val="232F3E"/>
              </a:buClr>
              <a:buSzPts val="2400"/>
              <a:buChar char="•"/>
              <a:defRPr>
                <a:solidFill>
                  <a:srgbClr val="232F3E"/>
                </a:solidFill>
              </a:defRPr>
            </a:lvl2pPr>
            <a:lvl3pPr indent="-355600" lvl="2" marL="1371600" algn="l">
              <a:lnSpc>
                <a:spcPct val="100000"/>
              </a:lnSpc>
              <a:spcBef>
                <a:spcPts val="1200"/>
              </a:spcBef>
              <a:spcAft>
                <a:spcPts val="0"/>
              </a:spcAft>
              <a:buClr>
                <a:srgbClr val="232F3E"/>
              </a:buClr>
              <a:buSzPts val="2000"/>
              <a:buChar char="•"/>
              <a:defRPr>
                <a:solidFill>
                  <a:srgbClr val="232F3E"/>
                </a:solidFill>
              </a:defRPr>
            </a:lvl3pPr>
            <a:lvl4pPr indent="-342900" lvl="3" marL="1828800" algn="l">
              <a:lnSpc>
                <a:spcPct val="100000"/>
              </a:lnSpc>
              <a:spcBef>
                <a:spcPts val="1200"/>
              </a:spcBef>
              <a:spcAft>
                <a:spcPts val="0"/>
              </a:spcAft>
              <a:buClr>
                <a:srgbClr val="232F3E"/>
              </a:buClr>
              <a:buSzPts val="1800"/>
              <a:buChar char="•"/>
              <a:defRPr>
                <a:solidFill>
                  <a:srgbClr val="232F3E"/>
                </a:solidFill>
              </a:defRPr>
            </a:lvl4pPr>
            <a:lvl5pPr indent="-342900" lvl="4" marL="2286000" algn="l">
              <a:lnSpc>
                <a:spcPct val="100000"/>
              </a:lnSpc>
              <a:spcBef>
                <a:spcPts val="1200"/>
              </a:spcBef>
              <a:spcAft>
                <a:spcPts val="0"/>
              </a:spcAft>
              <a:buClr>
                <a:srgbClr val="232F3E"/>
              </a:buClr>
              <a:buSzPts val="1800"/>
              <a:buChar char="•"/>
              <a:defRPr>
                <a:solidFill>
                  <a:srgbClr val="232F3E"/>
                </a:solidFill>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3 Pics, and 3 Text Columns">
  <p:cSld name="Title, 3 Pics, and 3 Text Columns">
    <p:bg>
      <p:bgPr>
        <a:solidFill>
          <a:schemeClr val="lt1"/>
        </a:solidFill>
      </p:bgPr>
    </p:bg>
    <p:spTree>
      <p:nvGrpSpPr>
        <p:cNvPr id="60" name="Shape 60"/>
        <p:cNvGrpSpPr/>
        <p:nvPr/>
      </p:nvGrpSpPr>
      <p:grpSpPr>
        <a:xfrm>
          <a:off x="0" y="0"/>
          <a:ext cx="0" cy="0"/>
          <a:chOff x="0" y="0"/>
          <a:chExt cx="0" cy="0"/>
        </a:xfrm>
      </p:grpSpPr>
      <p:sp>
        <p:nvSpPr>
          <p:cNvPr id="61" name="Google Shape;61;p10"/>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b="0" i="0" sz="1200" u="none" cap="none" strike="noStrike">
                <a:solidFill>
                  <a:srgbClr val="232F3E"/>
                </a:solidFill>
                <a:latin typeface="Play"/>
                <a:ea typeface="Play"/>
                <a:cs typeface="Play"/>
                <a:sym typeface="Play"/>
              </a:defRPr>
            </a:lvl1pPr>
            <a:lvl2pPr indent="0" lvl="1" marL="0" algn="r">
              <a:spcBef>
                <a:spcPts val="0"/>
              </a:spcBef>
              <a:buNone/>
              <a:defRPr b="0" i="0" sz="1200" u="none" cap="none" strike="noStrike">
                <a:solidFill>
                  <a:srgbClr val="232F3E"/>
                </a:solidFill>
                <a:latin typeface="Play"/>
                <a:ea typeface="Play"/>
                <a:cs typeface="Play"/>
                <a:sym typeface="Play"/>
              </a:defRPr>
            </a:lvl2pPr>
            <a:lvl3pPr indent="0" lvl="2" marL="0" algn="r">
              <a:spcBef>
                <a:spcPts val="0"/>
              </a:spcBef>
              <a:buNone/>
              <a:defRPr b="0" i="0" sz="1200" u="none" cap="none" strike="noStrike">
                <a:solidFill>
                  <a:srgbClr val="232F3E"/>
                </a:solidFill>
                <a:latin typeface="Play"/>
                <a:ea typeface="Play"/>
                <a:cs typeface="Play"/>
                <a:sym typeface="Play"/>
              </a:defRPr>
            </a:lvl3pPr>
            <a:lvl4pPr indent="0" lvl="3" marL="0" algn="r">
              <a:spcBef>
                <a:spcPts val="0"/>
              </a:spcBef>
              <a:buNone/>
              <a:defRPr b="0" i="0" sz="1200" u="none" cap="none" strike="noStrike">
                <a:solidFill>
                  <a:srgbClr val="232F3E"/>
                </a:solidFill>
                <a:latin typeface="Play"/>
                <a:ea typeface="Play"/>
                <a:cs typeface="Play"/>
                <a:sym typeface="Play"/>
              </a:defRPr>
            </a:lvl4pPr>
            <a:lvl5pPr indent="0" lvl="4" marL="0" algn="r">
              <a:spcBef>
                <a:spcPts val="0"/>
              </a:spcBef>
              <a:buNone/>
              <a:defRPr b="0" i="0" sz="1200" u="none" cap="none" strike="noStrike">
                <a:solidFill>
                  <a:srgbClr val="232F3E"/>
                </a:solidFill>
                <a:latin typeface="Play"/>
                <a:ea typeface="Play"/>
                <a:cs typeface="Play"/>
                <a:sym typeface="Play"/>
              </a:defRPr>
            </a:lvl5pPr>
            <a:lvl6pPr indent="0" lvl="5" marL="0" algn="r">
              <a:spcBef>
                <a:spcPts val="0"/>
              </a:spcBef>
              <a:buNone/>
              <a:defRPr b="0" i="0" sz="1200" u="none" cap="none" strike="noStrike">
                <a:solidFill>
                  <a:srgbClr val="232F3E"/>
                </a:solidFill>
                <a:latin typeface="Play"/>
                <a:ea typeface="Play"/>
                <a:cs typeface="Play"/>
                <a:sym typeface="Play"/>
              </a:defRPr>
            </a:lvl6pPr>
            <a:lvl7pPr indent="0" lvl="6" marL="0" algn="r">
              <a:spcBef>
                <a:spcPts val="0"/>
              </a:spcBef>
              <a:buNone/>
              <a:defRPr b="0" i="0" sz="1200" u="none" cap="none" strike="noStrike">
                <a:solidFill>
                  <a:srgbClr val="232F3E"/>
                </a:solidFill>
                <a:latin typeface="Play"/>
                <a:ea typeface="Play"/>
                <a:cs typeface="Play"/>
                <a:sym typeface="Play"/>
              </a:defRPr>
            </a:lvl7pPr>
            <a:lvl8pPr indent="0" lvl="7" marL="0" algn="r">
              <a:spcBef>
                <a:spcPts val="0"/>
              </a:spcBef>
              <a:buNone/>
              <a:defRPr b="0" i="0" sz="1200" u="none" cap="none" strike="noStrike">
                <a:solidFill>
                  <a:srgbClr val="232F3E"/>
                </a:solidFill>
                <a:latin typeface="Play"/>
                <a:ea typeface="Play"/>
                <a:cs typeface="Play"/>
                <a:sym typeface="Play"/>
              </a:defRPr>
            </a:lvl8pPr>
            <a:lvl9pPr indent="0" lvl="8" marL="0" algn="r">
              <a:spcBef>
                <a:spcPts val="0"/>
              </a:spcBef>
              <a:buNone/>
              <a:defRPr b="0" i="0" sz="1200" u="none" cap="none" strike="noStrike">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62" name="Google Shape;62;p10"/>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63" name="Google Shape;63;p10"/>
          <p:cNvPicPr preferRelativeResize="0"/>
          <p:nvPr/>
        </p:nvPicPr>
        <p:blipFill rotWithShape="1">
          <a:blip r:embed="rId2">
            <a:alphaModFix/>
          </a:blip>
          <a:srcRect b="0" l="0" r="0" t="0"/>
          <a:stretch/>
        </p:blipFill>
        <p:spPr>
          <a:xfrm>
            <a:off x="365759" y="1028377"/>
            <a:ext cx="11484864" cy="45720"/>
          </a:xfrm>
          <a:prstGeom prst="rect">
            <a:avLst/>
          </a:prstGeom>
          <a:noFill/>
          <a:ln>
            <a:noFill/>
          </a:ln>
        </p:spPr>
      </p:pic>
      <p:sp>
        <p:nvSpPr>
          <p:cNvPr id="64" name="Google Shape;64;p10"/>
          <p:cNvSpPr/>
          <p:nvPr>
            <p:ph idx="2" type="pic"/>
          </p:nvPr>
        </p:nvSpPr>
        <p:spPr>
          <a:xfrm>
            <a:off x="1097280" y="1097280"/>
            <a:ext cx="2286000" cy="2286000"/>
          </a:xfrm>
          <a:prstGeom prst="rect">
            <a:avLst/>
          </a:prstGeom>
          <a:noFill/>
          <a:ln>
            <a:noFill/>
          </a:ln>
        </p:spPr>
      </p:sp>
      <p:sp>
        <p:nvSpPr>
          <p:cNvPr id="65" name="Google Shape;65;p10"/>
          <p:cNvSpPr txBox="1"/>
          <p:nvPr>
            <p:ph idx="1" type="body"/>
          </p:nvPr>
        </p:nvSpPr>
        <p:spPr>
          <a:xfrm>
            <a:off x="365760" y="3429000"/>
            <a:ext cx="3749040" cy="2999232"/>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0"/>
              </a:spcBef>
              <a:spcAft>
                <a:spcPts val="0"/>
              </a:spcAft>
              <a:buClr>
                <a:srgbClr val="232F3E"/>
              </a:buClr>
              <a:buSzPts val="2400"/>
              <a:buChar char="•"/>
              <a:defRPr sz="2400">
                <a:solidFill>
                  <a:srgbClr val="232F3E"/>
                </a:solidFill>
              </a:defRPr>
            </a:lvl1pPr>
            <a:lvl2pPr indent="-355600" lvl="1" marL="914400" algn="l">
              <a:lnSpc>
                <a:spcPct val="100000"/>
              </a:lnSpc>
              <a:spcBef>
                <a:spcPts val="600"/>
              </a:spcBef>
              <a:spcAft>
                <a:spcPts val="0"/>
              </a:spcAft>
              <a:buClr>
                <a:srgbClr val="232F3E"/>
              </a:buClr>
              <a:buSzPts val="2000"/>
              <a:buChar char="•"/>
              <a:defRPr sz="2000">
                <a:solidFill>
                  <a:srgbClr val="232F3E"/>
                </a:solidFill>
              </a:defRPr>
            </a:lvl2pPr>
            <a:lvl3pPr indent="-342900" lvl="2" marL="1371600" algn="l">
              <a:lnSpc>
                <a:spcPct val="100000"/>
              </a:lnSpc>
              <a:spcBef>
                <a:spcPts val="600"/>
              </a:spcBef>
              <a:spcAft>
                <a:spcPts val="0"/>
              </a:spcAft>
              <a:buClr>
                <a:srgbClr val="232F3E"/>
              </a:buClr>
              <a:buSzPts val="1800"/>
              <a:buChar char="•"/>
              <a:defRPr sz="1800">
                <a:solidFill>
                  <a:srgbClr val="232F3E"/>
                </a:solidFill>
              </a:defRPr>
            </a:lvl3pPr>
            <a:lvl4pPr indent="-330200" lvl="3" marL="1828800" algn="l">
              <a:lnSpc>
                <a:spcPct val="100000"/>
              </a:lnSpc>
              <a:spcBef>
                <a:spcPts val="600"/>
              </a:spcBef>
              <a:spcAft>
                <a:spcPts val="0"/>
              </a:spcAft>
              <a:buClr>
                <a:srgbClr val="232F3E"/>
              </a:buClr>
              <a:buSzPts val="1600"/>
              <a:buChar char="•"/>
              <a:defRPr sz="1600">
                <a:solidFill>
                  <a:srgbClr val="232F3E"/>
                </a:solidFill>
              </a:defRPr>
            </a:lvl4pPr>
            <a:lvl5pPr indent="-330200" lvl="4" marL="2286000" algn="l">
              <a:lnSpc>
                <a:spcPct val="100000"/>
              </a:lnSpc>
              <a:spcBef>
                <a:spcPts val="600"/>
              </a:spcBef>
              <a:spcAft>
                <a:spcPts val="0"/>
              </a:spcAft>
              <a:buClr>
                <a:srgbClr val="232F3E"/>
              </a:buClr>
              <a:buSzPts val="1600"/>
              <a:buChar char="•"/>
              <a:defRPr sz="1600">
                <a:solidFill>
                  <a:srgbClr val="232F3E"/>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 name="Google Shape;66;p10"/>
          <p:cNvSpPr/>
          <p:nvPr>
            <p:ph idx="3" type="pic"/>
          </p:nvPr>
        </p:nvSpPr>
        <p:spPr>
          <a:xfrm>
            <a:off x="4956048" y="1097280"/>
            <a:ext cx="2286000" cy="2286000"/>
          </a:xfrm>
          <a:prstGeom prst="rect">
            <a:avLst/>
          </a:prstGeom>
          <a:noFill/>
          <a:ln>
            <a:noFill/>
          </a:ln>
        </p:spPr>
      </p:sp>
      <p:sp>
        <p:nvSpPr>
          <p:cNvPr id="67" name="Google Shape;67;p10"/>
          <p:cNvSpPr txBox="1"/>
          <p:nvPr>
            <p:ph idx="4" type="body"/>
          </p:nvPr>
        </p:nvSpPr>
        <p:spPr>
          <a:xfrm>
            <a:off x="4224528" y="3429000"/>
            <a:ext cx="3749040" cy="2999232"/>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0"/>
              </a:spcBef>
              <a:spcAft>
                <a:spcPts val="0"/>
              </a:spcAft>
              <a:buClr>
                <a:srgbClr val="232F3E"/>
              </a:buClr>
              <a:buSzPts val="2400"/>
              <a:buChar char="•"/>
              <a:defRPr sz="2400">
                <a:solidFill>
                  <a:srgbClr val="232F3E"/>
                </a:solidFill>
              </a:defRPr>
            </a:lvl1pPr>
            <a:lvl2pPr indent="-355600" lvl="1" marL="914400" algn="l">
              <a:lnSpc>
                <a:spcPct val="100000"/>
              </a:lnSpc>
              <a:spcBef>
                <a:spcPts val="600"/>
              </a:spcBef>
              <a:spcAft>
                <a:spcPts val="0"/>
              </a:spcAft>
              <a:buClr>
                <a:srgbClr val="232F3E"/>
              </a:buClr>
              <a:buSzPts val="2000"/>
              <a:buChar char="•"/>
              <a:defRPr sz="2000">
                <a:solidFill>
                  <a:srgbClr val="232F3E"/>
                </a:solidFill>
              </a:defRPr>
            </a:lvl2pPr>
            <a:lvl3pPr indent="-342900" lvl="2" marL="1371600" algn="l">
              <a:lnSpc>
                <a:spcPct val="100000"/>
              </a:lnSpc>
              <a:spcBef>
                <a:spcPts val="600"/>
              </a:spcBef>
              <a:spcAft>
                <a:spcPts val="0"/>
              </a:spcAft>
              <a:buClr>
                <a:srgbClr val="232F3E"/>
              </a:buClr>
              <a:buSzPts val="1800"/>
              <a:buChar char="•"/>
              <a:defRPr sz="1800">
                <a:solidFill>
                  <a:srgbClr val="232F3E"/>
                </a:solidFill>
              </a:defRPr>
            </a:lvl3pPr>
            <a:lvl4pPr indent="-330200" lvl="3" marL="1828800" algn="l">
              <a:lnSpc>
                <a:spcPct val="100000"/>
              </a:lnSpc>
              <a:spcBef>
                <a:spcPts val="600"/>
              </a:spcBef>
              <a:spcAft>
                <a:spcPts val="0"/>
              </a:spcAft>
              <a:buClr>
                <a:srgbClr val="232F3E"/>
              </a:buClr>
              <a:buSzPts val="1600"/>
              <a:buChar char="•"/>
              <a:defRPr sz="1600">
                <a:solidFill>
                  <a:srgbClr val="232F3E"/>
                </a:solidFill>
              </a:defRPr>
            </a:lvl4pPr>
            <a:lvl5pPr indent="-330200" lvl="4" marL="2286000" algn="l">
              <a:lnSpc>
                <a:spcPct val="100000"/>
              </a:lnSpc>
              <a:spcBef>
                <a:spcPts val="600"/>
              </a:spcBef>
              <a:spcAft>
                <a:spcPts val="0"/>
              </a:spcAft>
              <a:buClr>
                <a:srgbClr val="232F3E"/>
              </a:buClr>
              <a:buSzPts val="1600"/>
              <a:buChar char="•"/>
              <a:defRPr sz="1600">
                <a:solidFill>
                  <a:srgbClr val="232F3E"/>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 name="Google Shape;68;p10"/>
          <p:cNvSpPr/>
          <p:nvPr>
            <p:ph idx="5" type="pic"/>
          </p:nvPr>
        </p:nvSpPr>
        <p:spPr>
          <a:xfrm>
            <a:off x="8814816" y="1097280"/>
            <a:ext cx="2286000" cy="2286000"/>
          </a:xfrm>
          <a:prstGeom prst="rect">
            <a:avLst/>
          </a:prstGeom>
          <a:noFill/>
          <a:ln>
            <a:noFill/>
          </a:ln>
        </p:spPr>
      </p:sp>
      <p:sp>
        <p:nvSpPr>
          <p:cNvPr id="69" name="Google Shape;69;p10"/>
          <p:cNvSpPr txBox="1"/>
          <p:nvPr>
            <p:ph idx="6" type="body"/>
          </p:nvPr>
        </p:nvSpPr>
        <p:spPr>
          <a:xfrm>
            <a:off x="8083296" y="3429000"/>
            <a:ext cx="3749040" cy="2999232"/>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0"/>
              </a:spcBef>
              <a:spcAft>
                <a:spcPts val="0"/>
              </a:spcAft>
              <a:buClr>
                <a:srgbClr val="232F3E"/>
              </a:buClr>
              <a:buSzPts val="2400"/>
              <a:buChar char="•"/>
              <a:defRPr sz="2400">
                <a:solidFill>
                  <a:srgbClr val="232F3E"/>
                </a:solidFill>
              </a:defRPr>
            </a:lvl1pPr>
            <a:lvl2pPr indent="-355600" lvl="1" marL="914400" algn="l">
              <a:lnSpc>
                <a:spcPct val="100000"/>
              </a:lnSpc>
              <a:spcBef>
                <a:spcPts val="600"/>
              </a:spcBef>
              <a:spcAft>
                <a:spcPts val="0"/>
              </a:spcAft>
              <a:buClr>
                <a:srgbClr val="232F3E"/>
              </a:buClr>
              <a:buSzPts val="2000"/>
              <a:buChar char="•"/>
              <a:defRPr sz="2000">
                <a:solidFill>
                  <a:srgbClr val="232F3E"/>
                </a:solidFill>
              </a:defRPr>
            </a:lvl2pPr>
            <a:lvl3pPr indent="-342900" lvl="2" marL="1371600" algn="l">
              <a:lnSpc>
                <a:spcPct val="100000"/>
              </a:lnSpc>
              <a:spcBef>
                <a:spcPts val="600"/>
              </a:spcBef>
              <a:spcAft>
                <a:spcPts val="0"/>
              </a:spcAft>
              <a:buClr>
                <a:srgbClr val="232F3E"/>
              </a:buClr>
              <a:buSzPts val="1800"/>
              <a:buChar char="•"/>
              <a:defRPr sz="1800">
                <a:solidFill>
                  <a:srgbClr val="232F3E"/>
                </a:solidFill>
              </a:defRPr>
            </a:lvl3pPr>
            <a:lvl4pPr indent="-330200" lvl="3" marL="1828800" algn="l">
              <a:lnSpc>
                <a:spcPct val="100000"/>
              </a:lnSpc>
              <a:spcBef>
                <a:spcPts val="600"/>
              </a:spcBef>
              <a:spcAft>
                <a:spcPts val="0"/>
              </a:spcAft>
              <a:buClr>
                <a:srgbClr val="232F3E"/>
              </a:buClr>
              <a:buSzPts val="1600"/>
              <a:buChar char="•"/>
              <a:defRPr sz="1600">
                <a:solidFill>
                  <a:srgbClr val="232F3E"/>
                </a:solidFill>
              </a:defRPr>
            </a:lvl4pPr>
            <a:lvl5pPr indent="-330200" lvl="4" marL="2286000" algn="l">
              <a:lnSpc>
                <a:spcPct val="100000"/>
              </a:lnSpc>
              <a:spcBef>
                <a:spcPts val="600"/>
              </a:spcBef>
              <a:spcAft>
                <a:spcPts val="0"/>
              </a:spcAft>
              <a:buClr>
                <a:srgbClr val="232F3E"/>
              </a:buClr>
              <a:buSzPts val="1600"/>
              <a:buChar char="•"/>
              <a:defRPr sz="1600">
                <a:solidFill>
                  <a:srgbClr val="232F3E"/>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37.xml"/><Relationship Id="rId42" Type="http://schemas.openxmlformats.org/officeDocument/2006/relationships/slideLayout" Target="../slideLayouts/slideLayout39.xml"/><Relationship Id="rId41" Type="http://schemas.openxmlformats.org/officeDocument/2006/relationships/slideLayout" Target="../slideLayouts/slideLayout38.xml"/><Relationship Id="rId44" Type="http://schemas.openxmlformats.org/officeDocument/2006/relationships/slideLayout" Target="../slideLayouts/slideLayout41.xml"/><Relationship Id="rId43" Type="http://schemas.openxmlformats.org/officeDocument/2006/relationships/slideLayout" Target="../slideLayouts/slideLayout40.xml"/><Relationship Id="rId46" Type="http://schemas.openxmlformats.org/officeDocument/2006/relationships/slideLayout" Target="../slideLayouts/slideLayout43.xml"/><Relationship Id="rId45" Type="http://schemas.openxmlformats.org/officeDocument/2006/relationships/slideLayout" Target="../slideLayouts/slideLayout42.xml"/><Relationship Id="rId1" Type="http://schemas.openxmlformats.org/officeDocument/2006/relationships/image" Target="../media/image3.png"/><Relationship Id="rId2" Type="http://schemas.openxmlformats.org/officeDocument/2006/relationships/image" Target="../media/image2.png"/><Relationship Id="rId3" Type="http://schemas.openxmlformats.org/officeDocument/2006/relationships/image" Target="../media/image6.png"/><Relationship Id="rId4" Type="http://schemas.openxmlformats.org/officeDocument/2006/relationships/slideLayout" Target="../slideLayouts/slideLayout1.xml"/><Relationship Id="rId9" Type="http://schemas.openxmlformats.org/officeDocument/2006/relationships/slideLayout" Target="../slideLayouts/slideLayout6.xml"/><Relationship Id="rId48" Type="http://schemas.openxmlformats.org/officeDocument/2006/relationships/slideLayout" Target="../slideLayouts/slideLayout45.xml"/><Relationship Id="rId47" Type="http://schemas.openxmlformats.org/officeDocument/2006/relationships/slideLayout" Target="../slideLayouts/slideLayout44.xml"/><Relationship Id="rId49" Type="http://schemas.openxmlformats.org/officeDocument/2006/relationships/slideLayout" Target="../slideLayouts/slideLayout46.xml"/><Relationship Id="rId5" Type="http://schemas.openxmlformats.org/officeDocument/2006/relationships/slideLayout" Target="../slideLayouts/slideLayout2.xml"/><Relationship Id="rId6" Type="http://schemas.openxmlformats.org/officeDocument/2006/relationships/slideLayout" Target="../slideLayouts/slideLayout3.xml"/><Relationship Id="rId7" Type="http://schemas.openxmlformats.org/officeDocument/2006/relationships/slideLayout" Target="../slideLayouts/slideLayout4.xml"/><Relationship Id="rId8" Type="http://schemas.openxmlformats.org/officeDocument/2006/relationships/slideLayout" Target="../slideLayouts/slideLayout5.xml"/><Relationship Id="rId31" Type="http://schemas.openxmlformats.org/officeDocument/2006/relationships/slideLayout" Target="../slideLayouts/slideLayout28.xml"/><Relationship Id="rId30" Type="http://schemas.openxmlformats.org/officeDocument/2006/relationships/slideLayout" Target="../slideLayouts/slideLayout27.xml"/><Relationship Id="rId33" Type="http://schemas.openxmlformats.org/officeDocument/2006/relationships/slideLayout" Target="../slideLayouts/slideLayout30.xml"/><Relationship Id="rId32" Type="http://schemas.openxmlformats.org/officeDocument/2006/relationships/slideLayout" Target="../slideLayouts/slideLayout29.xml"/><Relationship Id="rId35" Type="http://schemas.openxmlformats.org/officeDocument/2006/relationships/slideLayout" Target="../slideLayouts/slideLayout32.xml"/><Relationship Id="rId34" Type="http://schemas.openxmlformats.org/officeDocument/2006/relationships/slideLayout" Target="../slideLayouts/slideLayout31.xml"/><Relationship Id="rId37" Type="http://schemas.openxmlformats.org/officeDocument/2006/relationships/slideLayout" Target="../slideLayouts/slideLayout34.xml"/><Relationship Id="rId36" Type="http://schemas.openxmlformats.org/officeDocument/2006/relationships/slideLayout" Target="../slideLayouts/slideLayout33.xml"/><Relationship Id="rId39" Type="http://schemas.openxmlformats.org/officeDocument/2006/relationships/slideLayout" Target="../slideLayouts/slideLayout36.xml"/><Relationship Id="rId38" Type="http://schemas.openxmlformats.org/officeDocument/2006/relationships/slideLayout" Target="../slideLayouts/slideLayout35.xml"/><Relationship Id="rId62" Type="http://schemas.openxmlformats.org/officeDocument/2006/relationships/slideLayout" Target="../slideLayouts/slideLayout59.xml"/><Relationship Id="rId61" Type="http://schemas.openxmlformats.org/officeDocument/2006/relationships/slideLayout" Target="../slideLayouts/slideLayout58.xml"/><Relationship Id="rId20" Type="http://schemas.openxmlformats.org/officeDocument/2006/relationships/slideLayout" Target="../slideLayouts/slideLayout17.xml"/><Relationship Id="rId64" Type="http://schemas.openxmlformats.org/officeDocument/2006/relationships/theme" Target="../theme/theme1.xml"/><Relationship Id="rId63" Type="http://schemas.openxmlformats.org/officeDocument/2006/relationships/slideLayout" Target="../slideLayouts/slideLayout60.xml"/><Relationship Id="rId22" Type="http://schemas.openxmlformats.org/officeDocument/2006/relationships/slideLayout" Target="../slideLayouts/slideLayout19.xml"/><Relationship Id="rId21" Type="http://schemas.openxmlformats.org/officeDocument/2006/relationships/slideLayout" Target="../slideLayouts/slideLayout18.xml"/><Relationship Id="rId24" Type="http://schemas.openxmlformats.org/officeDocument/2006/relationships/slideLayout" Target="../slideLayouts/slideLayout21.xml"/><Relationship Id="rId23" Type="http://schemas.openxmlformats.org/officeDocument/2006/relationships/slideLayout" Target="../slideLayouts/slideLayout20.xml"/><Relationship Id="rId60" Type="http://schemas.openxmlformats.org/officeDocument/2006/relationships/slideLayout" Target="../slideLayouts/slideLayout57.xml"/><Relationship Id="rId26" Type="http://schemas.openxmlformats.org/officeDocument/2006/relationships/slideLayout" Target="../slideLayouts/slideLayout23.xml"/><Relationship Id="rId25" Type="http://schemas.openxmlformats.org/officeDocument/2006/relationships/slideLayout" Target="../slideLayouts/slideLayout22.xml"/><Relationship Id="rId28" Type="http://schemas.openxmlformats.org/officeDocument/2006/relationships/slideLayout" Target="../slideLayouts/slideLayout25.xml"/><Relationship Id="rId27" Type="http://schemas.openxmlformats.org/officeDocument/2006/relationships/slideLayout" Target="../slideLayouts/slideLayout24.xml"/><Relationship Id="rId29" Type="http://schemas.openxmlformats.org/officeDocument/2006/relationships/slideLayout" Target="../slideLayouts/slideLayout26.xml"/><Relationship Id="rId51" Type="http://schemas.openxmlformats.org/officeDocument/2006/relationships/slideLayout" Target="../slideLayouts/slideLayout48.xml"/><Relationship Id="rId50" Type="http://schemas.openxmlformats.org/officeDocument/2006/relationships/slideLayout" Target="../slideLayouts/slideLayout47.xml"/><Relationship Id="rId53" Type="http://schemas.openxmlformats.org/officeDocument/2006/relationships/slideLayout" Target="../slideLayouts/slideLayout50.xml"/><Relationship Id="rId52" Type="http://schemas.openxmlformats.org/officeDocument/2006/relationships/slideLayout" Target="../slideLayouts/slideLayout49.xml"/><Relationship Id="rId11" Type="http://schemas.openxmlformats.org/officeDocument/2006/relationships/slideLayout" Target="../slideLayouts/slideLayout8.xml"/><Relationship Id="rId55" Type="http://schemas.openxmlformats.org/officeDocument/2006/relationships/slideLayout" Target="../slideLayouts/slideLayout52.xml"/><Relationship Id="rId10" Type="http://schemas.openxmlformats.org/officeDocument/2006/relationships/slideLayout" Target="../slideLayouts/slideLayout7.xml"/><Relationship Id="rId54" Type="http://schemas.openxmlformats.org/officeDocument/2006/relationships/slideLayout" Target="../slideLayouts/slideLayout51.xml"/><Relationship Id="rId13" Type="http://schemas.openxmlformats.org/officeDocument/2006/relationships/slideLayout" Target="../slideLayouts/slideLayout10.xml"/><Relationship Id="rId57" Type="http://schemas.openxmlformats.org/officeDocument/2006/relationships/slideLayout" Target="../slideLayouts/slideLayout54.xml"/><Relationship Id="rId12" Type="http://schemas.openxmlformats.org/officeDocument/2006/relationships/slideLayout" Target="../slideLayouts/slideLayout9.xml"/><Relationship Id="rId56" Type="http://schemas.openxmlformats.org/officeDocument/2006/relationships/slideLayout" Target="../slideLayouts/slideLayout53.xml"/><Relationship Id="rId15" Type="http://schemas.openxmlformats.org/officeDocument/2006/relationships/slideLayout" Target="../slideLayouts/slideLayout12.xml"/><Relationship Id="rId59" Type="http://schemas.openxmlformats.org/officeDocument/2006/relationships/slideLayout" Target="../slideLayouts/slideLayout56.xml"/><Relationship Id="rId14" Type="http://schemas.openxmlformats.org/officeDocument/2006/relationships/slideLayout" Target="../slideLayouts/slideLayout11.xml"/><Relationship Id="rId58" Type="http://schemas.openxmlformats.org/officeDocument/2006/relationships/slideLayout" Target="../slideLayouts/slideLayout55.xml"/><Relationship Id="rId17" Type="http://schemas.openxmlformats.org/officeDocument/2006/relationships/slideLayout" Target="../slideLayouts/slideLayout14.xml"/><Relationship Id="rId16" Type="http://schemas.openxmlformats.org/officeDocument/2006/relationships/slideLayout" Target="../slideLayouts/slideLayout13.xml"/><Relationship Id="rId19" Type="http://schemas.openxmlformats.org/officeDocument/2006/relationships/slideLayout" Target="../slideLayouts/slideLayout16.xml"/><Relationship Id="rId18"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1"/>
          <p:cNvSpPr txBox="1"/>
          <p:nvPr>
            <p:ph idx="12" type="sldNum"/>
          </p:nvPr>
        </p:nvSpPr>
        <p:spPr>
          <a:xfrm>
            <a:off x="11466576" y="6446520"/>
            <a:ext cx="484632" cy="228600"/>
          </a:xfrm>
          <a:prstGeom prst="rect">
            <a:avLst/>
          </a:prstGeom>
          <a:noFill/>
          <a:ln>
            <a:noFill/>
          </a:ln>
        </p:spPr>
        <p:txBody>
          <a:bodyPr anchorCtr="0" anchor="ctr" bIns="0" lIns="0" spcFirstLastPara="1" rIns="0" wrap="square" tIns="0">
            <a:noAutofit/>
          </a:bodyPr>
          <a:lstStyle>
            <a:lvl1pPr indent="0" lvl="0" marL="0" marR="0" rtl="0" algn="r">
              <a:spcBef>
                <a:spcPts val="0"/>
              </a:spcBef>
              <a:buNone/>
              <a:defRPr b="0" i="0" sz="1200" u="none" cap="none" strike="noStrike">
                <a:solidFill>
                  <a:srgbClr val="232F3E"/>
                </a:solidFill>
                <a:latin typeface="Play"/>
                <a:ea typeface="Play"/>
                <a:cs typeface="Play"/>
                <a:sym typeface="Play"/>
              </a:defRPr>
            </a:lvl1pPr>
            <a:lvl2pPr indent="0" lvl="1" marL="0" marR="0" rtl="0" algn="r">
              <a:spcBef>
                <a:spcPts val="0"/>
              </a:spcBef>
              <a:buNone/>
              <a:defRPr b="0" i="0" sz="1200" u="none" cap="none" strike="noStrike">
                <a:solidFill>
                  <a:srgbClr val="232F3E"/>
                </a:solidFill>
                <a:latin typeface="Play"/>
                <a:ea typeface="Play"/>
                <a:cs typeface="Play"/>
                <a:sym typeface="Play"/>
              </a:defRPr>
            </a:lvl2pPr>
            <a:lvl3pPr indent="0" lvl="2" marL="0" marR="0" rtl="0" algn="r">
              <a:spcBef>
                <a:spcPts val="0"/>
              </a:spcBef>
              <a:buNone/>
              <a:defRPr b="0" i="0" sz="1200" u="none" cap="none" strike="noStrike">
                <a:solidFill>
                  <a:srgbClr val="232F3E"/>
                </a:solidFill>
                <a:latin typeface="Play"/>
                <a:ea typeface="Play"/>
                <a:cs typeface="Play"/>
                <a:sym typeface="Play"/>
              </a:defRPr>
            </a:lvl3pPr>
            <a:lvl4pPr indent="0" lvl="3" marL="0" marR="0" rtl="0" algn="r">
              <a:spcBef>
                <a:spcPts val="0"/>
              </a:spcBef>
              <a:buNone/>
              <a:defRPr b="0" i="0" sz="1200" u="none" cap="none" strike="noStrike">
                <a:solidFill>
                  <a:srgbClr val="232F3E"/>
                </a:solidFill>
                <a:latin typeface="Play"/>
                <a:ea typeface="Play"/>
                <a:cs typeface="Play"/>
                <a:sym typeface="Play"/>
              </a:defRPr>
            </a:lvl4pPr>
            <a:lvl5pPr indent="0" lvl="4" marL="0" marR="0" rtl="0" algn="r">
              <a:spcBef>
                <a:spcPts val="0"/>
              </a:spcBef>
              <a:buNone/>
              <a:defRPr b="0" i="0" sz="1200" u="none" cap="none" strike="noStrike">
                <a:solidFill>
                  <a:srgbClr val="232F3E"/>
                </a:solidFill>
                <a:latin typeface="Play"/>
                <a:ea typeface="Play"/>
                <a:cs typeface="Play"/>
                <a:sym typeface="Play"/>
              </a:defRPr>
            </a:lvl5pPr>
            <a:lvl6pPr indent="0" lvl="5" marL="0" marR="0" rtl="0" algn="r">
              <a:spcBef>
                <a:spcPts val="0"/>
              </a:spcBef>
              <a:buNone/>
              <a:defRPr b="0" i="0" sz="1200" u="none" cap="none" strike="noStrike">
                <a:solidFill>
                  <a:srgbClr val="232F3E"/>
                </a:solidFill>
                <a:latin typeface="Play"/>
                <a:ea typeface="Play"/>
                <a:cs typeface="Play"/>
                <a:sym typeface="Play"/>
              </a:defRPr>
            </a:lvl6pPr>
            <a:lvl7pPr indent="0" lvl="6" marL="0" marR="0" rtl="0" algn="r">
              <a:spcBef>
                <a:spcPts val="0"/>
              </a:spcBef>
              <a:buNone/>
              <a:defRPr b="0" i="0" sz="1200" u="none" cap="none" strike="noStrike">
                <a:solidFill>
                  <a:srgbClr val="232F3E"/>
                </a:solidFill>
                <a:latin typeface="Play"/>
                <a:ea typeface="Play"/>
                <a:cs typeface="Play"/>
                <a:sym typeface="Play"/>
              </a:defRPr>
            </a:lvl7pPr>
            <a:lvl8pPr indent="0" lvl="7" marL="0" marR="0" rtl="0" algn="r">
              <a:spcBef>
                <a:spcPts val="0"/>
              </a:spcBef>
              <a:buNone/>
              <a:defRPr b="0" i="0" sz="1200" u="none" cap="none" strike="noStrike">
                <a:solidFill>
                  <a:srgbClr val="232F3E"/>
                </a:solidFill>
                <a:latin typeface="Play"/>
                <a:ea typeface="Play"/>
                <a:cs typeface="Play"/>
                <a:sym typeface="Play"/>
              </a:defRPr>
            </a:lvl8pPr>
            <a:lvl9pPr indent="0" lvl="8" marL="0" marR="0" rtl="0" algn="r">
              <a:spcBef>
                <a:spcPts val="0"/>
              </a:spcBef>
              <a:buNone/>
              <a:defRPr b="0" i="0" sz="1200" u="none" cap="none" strike="noStrike">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7" name="Google Shape;7;p1"/>
          <p:cNvSpPr txBox="1"/>
          <p:nvPr>
            <p:ph type="title"/>
          </p:nvPr>
        </p:nvSpPr>
        <p:spPr>
          <a:xfrm>
            <a:off x="365760" y="301752"/>
            <a:ext cx="11567160" cy="731520"/>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rgbClr val="232F3E"/>
              </a:buClr>
              <a:buSzPts val="3600"/>
              <a:buFont typeface="Play"/>
              <a:buNone/>
              <a:defRPr b="0" i="0" sz="3600" u="none" cap="none" strike="noStrike">
                <a:solidFill>
                  <a:srgbClr val="232F3E"/>
                </a:solidFill>
                <a:latin typeface="Play"/>
                <a:ea typeface="Play"/>
                <a:cs typeface="Play"/>
                <a:sym typeface="Play"/>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8" name="Google Shape;8;p1"/>
          <p:cNvSpPr txBox="1"/>
          <p:nvPr>
            <p:ph idx="1" type="body"/>
          </p:nvPr>
        </p:nvSpPr>
        <p:spPr>
          <a:xfrm>
            <a:off x="365760" y="1143000"/>
            <a:ext cx="11567160" cy="5294376"/>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0"/>
              </a:spcBef>
              <a:spcAft>
                <a:spcPts val="0"/>
              </a:spcAft>
              <a:buClr>
                <a:srgbClr val="232F3E"/>
              </a:buClr>
              <a:buSzPts val="2800"/>
              <a:buFont typeface="Play"/>
              <a:buChar char="•"/>
              <a:defRPr b="0" i="0" sz="2800" u="none" cap="none" strike="noStrike">
                <a:solidFill>
                  <a:srgbClr val="232F3E"/>
                </a:solidFill>
                <a:latin typeface="Play"/>
                <a:ea typeface="Play"/>
                <a:cs typeface="Play"/>
                <a:sym typeface="Play"/>
              </a:defRPr>
            </a:lvl1pPr>
            <a:lvl2pPr indent="-381000" lvl="1" marL="914400" marR="0" rtl="0" algn="l">
              <a:lnSpc>
                <a:spcPct val="90000"/>
              </a:lnSpc>
              <a:spcBef>
                <a:spcPts val="1200"/>
              </a:spcBef>
              <a:spcAft>
                <a:spcPts val="0"/>
              </a:spcAft>
              <a:buClr>
                <a:srgbClr val="232F3E"/>
              </a:buClr>
              <a:buSzPts val="2400"/>
              <a:buFont typeface="Play"/>
              <a:buChar char="•"/>
              <a:defRPr b="0" i="0" sz="2400" u="none" cap="none" strike="noStrike">
                <a:solidFill>
                  <a:srgbClr val="232F3E"/>
                </a:solidFill>
                <a:latin typeface="Play"/>
                <a:ea typeface="Play"/>
                <a:cs typeface="Play"/>
                <a:sym typeface="Play"/>
              </a:defRPr>
            </a:lvl2pPr>
            <a:lvl3pPr indent="-355600" lvl="2" marL="1371600" marR="0" rtl="0" algn="l">
              <a:lnSpc>
                <a:spcPct val="90000"/>
              </a:lnSpc>
              <a:spcBef>
                <a:spcPts val="1200"/>
              </a:spcBef>
              <a:spcAft>
                <a:spcPts val="0"/>
              </a:spcAft>
              <a:buClr>
                <a:srgbClr val="232F3E"/>
              </a:buClr>
              <a:buSzPts val="2000"/>
              <a:buFont typeface="Play"/>
              <a:buChar char="•"/>
              <a:defRPr b="0" i="0" sz="2000" u="none" cap="none" strike="noStrike">
                <a:solidFill>
                  <a:srgbClr val="232F3E"/>
                </a:solidFill>
                <a:latin typeface="Play"/>
                <a:ea typeface="Play"/>
                <a:cs typeface="Play"/>
                <a:sym typeface="Play"/>
              </a:defRPr>
            </a:lvl3pPr>
            <a:lvl4pPr indent="-342900" lvl="3" marL="1828800" marR="0" rtl="0" algn="l">
              <a:lnSpc>
                <a:spcPct val="90000"/>
              </a:lnSpc>
              <a:spcBef>
                <a:spcPts val="1200"/>
              </a:spcBef>
              <a:spcAft>
                <a:spcPts val="0"/>
              </a:spcAft>
              <a:buClr>
                <a:srgbClr val="232F3E"/>
              </a:buClr>
              <a:buSzPts val="1800"/>
              <a:buFont typeface="Play"/>
              <a:buChar char="•"/>
              <a:defRPr b="0" i="0" sz="1800" u="none" cap="none" strike="noStrike">
                <a:solidFill>
                  <a:srgbClr val="232F3E"/>
                </a:solidFill>
                <a:latin typeface="Play"/>
                <a:ea typeface="Play"/>
                <a:cs typeface="Play"/>
                <a:sym typeface="Play"/>
              </a:defRPr>
            </a:lvl4pPr>
            <a:lvl5pPr indent="-342900" lvl="4" marL="2286000" marR="0" rtl="0" algn="l">
              <a:lnSpc>
                <a:spcPct val="90000"/>
              </a:lnSpc>
              <a:spcBef>
                <a:spcPts val="1200"/>
              </a:spcBef>
              <a:spcAft>
                <a:spcPts val="0"/>
              </a:spcAft>
              <a:buClr>
                <a:srgbClr val="232F3E"/>
              </a:buClr>
              <a:buSzPts val="1800"/>
              <a:buFont typeface="Play"/>
              <a:buChar char="•"/>
              <a:defRPr b="0" i="0" sz="1800" u="none" cap="none" strike="noStrike">
                <a:solidFill>
                  <a:srgbClr val="232F3E"/>
                </a:solidFill>
                <a:latin typeface="Play"/>
                <a:ea typeface="Play"/>
                <a:cs typeface="Play"/>
                <a:sym typeface="Play"/>
              </a:defRPr>
            </a:lvl5pPr>
            <a:lvl6pPr indent="-342900" lvl="5" marL="2743200" marR="0" rtl="0" algn="l">
              <a:lnSpc>
                <a:spcPct val="90000"/>
              </a:lnSpc>
              <a:spcBef>
                <a:spcPts val="1200"/>
              </a:spcBef>
              <a:spcAft>
                <a:spcPts val="0"/>
              </a:spcAft>
              <a:buClr>
                <a:schemeClr val="dk1"/>
              </a:buClr>
              <a:buSzPts val="1800"/>
              <a:buFont typeface="Play"/>
              <a:buChar char="•"/>
              <a:defRPr b="0" i="0" sz="1800" u="none" cap="none" strike="noStrike">
                <a:solidFill>
                  <a:schemeClr val="dk1"/>
                </a:solidFill>
                <a:latin typeface="Play"/>
                <a:ea typeface="Play"/>
                <a:cs typeface="Play"/>
                <a:sym typeface="Play"/>
              </a:defRPr>
            </a:lvl6pPr>
            <a:lvl7pPr indent="-342900" lvl="6" marL="3200400" marR="0" rtl="0" algn="l">
              <a:lnSpc>
                <a:spcPct val="90000"/>
              </a:lnSpc>
              <a:spcBef>
                <a:spcPts val="500"/>
              </a:spcBef>
              <a:spcAft>
                <a:spcPts val="0"/>
              </a:spcAft>
              <a:buClr>
                <a:schemeClr val="dk1"/>
              </a:buClr>
              <a:buSzPts val="1800"/>
              <a:buFont typeface="Play"/>
              <a:buChar char="•"/>
              <a:defRPr b="0" i="0" sz="1800" u="none" cap="none" strike="noStrike">
                <a:solidFill>
                  <a:schemeClr val="dk1"/>
                </a:solidFill>
                <a:latin typeface="Play"/>
                <a:ea typeface="Play"/>
                <a:cs typeface="Play"/>
                <a:sym typeface="Play"/>
              </a:defRPr>
            </a:lvl7pPr>
            <a:lvl8pPr indent="-342900" lvl="7" marL="3657600" marR="0" rtl="0" algn="l">
              <a:lnSpc>
                <a:spcPct val="90000"/>
              </a:lnSpc>
              <a:spcBef>
                <a:spcPts val="500"/>
              </a:spcBef>
              <a:spcAft>
                <a:spcPts val="0"/>
              </a:spcAft>
              <a:buClr>
                <a:schemeClr val="dk1"/>
              </a:buClr>
              <a:buSzPts val="1800"/>
              <a:buFont typeface="Play"/>
              <a:buChar char="•"/>
              <a:defRPr b="0" i="0" sz="1800" u="none" cap="none" strike="noStrike">
                <a:solidFill>
                  <a:schemeClr val="dk1"/>
                </a:solidFill>
                <a:latin typeface="Play"/>
                <a:ea typeface="Play"/>
                <a:cs typeface="Play"/>
                <a:sym typeface="Play"/>
              </a:defRPr>
            </a:lvl8pPr>
            <a:lvl9pPr indent="-342900" lvl="8" marL="4114800" marR="0" rtl="0" algn="l">
              <a:lnSpc>
                <a:spcPct val="90000"/>
              </a:lnSpc>
              <a:spcBef>
                <a:spcPts val="500"/>
              </a:spcBef>
              <a:spcAft>
                <a:spcPts val="0"/>
              </a:spcAft>
              <a:buClr>
                <a:schemeClr val="dk1"/>
              </a:buClr>
              <a:buSzPts val="1800"/>
              <a:buFont typeface="Play"/>
              <a:buChar char="•"/>
              <a:defRPr b="0" i="0" sz="1800" u="none" cap="none" strike="noStrike">
                <a:solidFill>
                  <a:schemeClr val="dk1"/>
                </a:solidFill>
                <a:latin typeface="Play"/>
                <a:ea typeface="Play"/>
                <a:cs typeface="Play"/>
                <a:sym typeface="Play"/>
              </a:defRPr>
            </a:lvl9pPr>
          </a:lstStyle>
          <a:p/>
        </p:txBody>
      </p:sp>
      <p:pic>
        <p:nvPicPr>
          <p:cNvPr id="9" name="Google Shape;9;p1"/>
          <p:cNvPicPr preferRelativeResize="0"/>
          <p:nvPr/>
        </p:nvPicPr>
        <p:blipFill rotWithShape="1">
          <a:blip r:embed="rId2">
            <a:alphaModFix/>
          </a:blip>
          <a:srcRect b="0" l="0" r="0" t="0"/>
          <a:stretch/>
        </p:blipFill>
        <p:spPr>
          <a:xfrm>
            <a:off x="243599" y="6445721"/>
            <a:ext cx="366979" cy="219456"/>
          </a:xfrm>
          <a:prstGeom prst="rect">
            <a:avLst/>
          </a:prstGeom>
          <a:noFill/>
          <a:ln>
            <a:noFill/>
          </a:ln>
        </p:spPr>
      </p:pic>
      <p:pic>
        <p:nvPicPr>
          <p:cNvPr id="10" name="Google Shape;10;p1"/>
          <p:cNvPicPr preferRelativeResize="0"/>
          <p:nvPr/>
        </p:nvPicPr>
        <p:blipFill rotWithShape="1">
          <a:blip r:embed="rId3">
            <a:alphaModFix/>
          </a:blip>
          <a:srcRect b="0" l="0" r="0" t="0"/>
          <a:stretch/>
        </p:blipFill>
        <p:spPr>
          <a:xfrm>
            <a:off x="3787140" y="6468531"/>
            <a:ext cx="4610100" cy="26712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4"/>
    <p:sldLayoutId id="2147483649" r:id="rId5"/>
    <p:sldLayoutId id="2147483650" r:id="rId6"/>
    <p:sldLayoutId id="2147483651" r:id="rId7"/>
    <p:sldLayoutId id="2147483652" r:id="rId8"/>
    <p:sldLayoutId id="2147483653" r:id="rId9"/>
    <p:sldLayoutId id="2147483654" r:id="rId10"/>
    <p:sldLayoutId id="2147483655" r:id="rId11"/>
    <p:sldLayoutId id="2147483656" r:id="rId12"/>
    <p:sldLayoutId id="2147483657" r:id="rId13"/>
    <p:sldLayoutId id="2147483658" r:id="rId14"/>
    <p:sldLayoutId id="2147483659" r:id="rId15"/>
    <p:sldLayoutId id="2147483660" r:id="rId16"/>
    <p:sldLayoutId id="2147483661" r:id="rId17"/>
    <p:sldLayoutId id="2147483662" r:id="rId18"/>
    <p:sldLayoutId id="2147483663" r:id="rId19"/>
    <p:sldLayoutId id="2147483664" r:id="rId20"/>
    <p:sldLayoutId id="2147483665" r:id="rId21"/>
    <p:sldLayoutId id="2147483666" r:id="rId22"/>
    <p:sldLayoutId id="2147483667" r:id="rId23"/>
    <p:sldLayoutId id="2147483668" r:id="rId24"/>
    <p:sldLayoutId id="2147483669" r:id="rId25"/>
    <p:sldLayoutId id="2147483670" r:id="rId26"/>
    <p:sldLayoutId id="2147483671" r:id="rId27"/>
    <p:sldLayoutId id="2147483672" r:id="rId28"/>
    <p:sldLayoutId id="2147483673" r:id="rId29"/>
    <p:sldLayoutId id="2147483674" r:id="rId30"/>
    <p:sldLayoutId id="2147483675" r:id="rId31"/>
    <p:sldLayoutId id="2147483676" r:id="rId32"/>
    <p:sldLayoutId id="2147483677" r:id="rId33"/>
    <p:sldLayoutId id="2147483678" r:id="rId34"/>
    <p:sldLayoutId id="2147483679" r:id="rId35"/>
    <p:sldLayoutId id="2147483680" r:id="rId36"/>
    <p:sldLayoutId id="2147483681" r:id="rId37"/>
    <p:sldLayoutId id="2147483682" r:id="rId38"/>
    <p:sldLayoutId id="2147483683" r:id="rId39"/>
    <p:sldLayoutId id="2147483684" r:id="rId40"/>
    <p:sldLayoutId id="2147483685" r:id="rId41"/>
    <p:sldLayoutId id="2147483686" r:id="rId42"/>
    <p:sldLayoutId id="2147483687" r:id="rId43"/>
    <p:sldLayoutId id="2147483688" r:id="rId44"/>
    <p:sldLayoutId id="2147483689" r:id="rId45"/>
    <p:sldLayoutId id="2147483690" r:id="rId46"/>
    <p:sldLayoutId id="2147483691" r:id="rId47"/>
    <p:sldLayoutId id="2147483692" r:id="rId48"/>
    <p:sldLayoutId id="2147483693" r:id="rId49"/>
    <p:sldLayoutId id="2147483694" r:id="rId50"/>
    <p:sldLayoutId id="2147483695" r:id="rId51"/>
    <p:sldLayoutId id="2147483696" r:id="rId52"/>
    <p:sldLayoutId id="2147483697" r:id="rId53"/>
    <p:sldLayoutId id="2147483698" r:id="rId54"/>
    <p:sldLayoutId id="2147483699" r:id="rId55"/>
    <p:sldLayoutId id="2147483700" r:id="rId56"/>
    <p:sldLayoutId id="2147483701" r:id="rId57"/>
    <p:sldLayoutId id="2147483702" r:id="rId58"/>
    <p:sldLayoutId id="2147483703" r:id="rId59"/>
    <p:sldLayoutId id="2147483704" r:id="rId60"/>
    <p:sldLayoutId id="2147483705" r:id="rId61"/>
    <p:sldLayoutId id="2147483706" r:id="rId62"/>
    <p:sldLayoutId id="2147483707" r:id="rId6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xml"/><Relationship Id="rId3" Type="http://schemas.openxmlformats.org/officeDocument/2006/relationships/image" Target="../media/image31.png"/><Relationship Id="rId4" Type="http://schemas.openxmlformats.org/officeDocument/2006/relationships/image" Target="../media/image33.png"/><Relationship Id="rId5" Type="http://schemas.openxmlformats.org/officeDocument/2006/relationships/image" Target="../media/image3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35.png"/><Relationship Id="rId4" Type="http://schemas.openxmlformats.org/officeDocument/2006/relationships/image" Target="../media/image3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4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6.xml"/><Relationship Id="rId3" Type="http://schemas.openxmlformats.org/officeDocument/2006/relationships/image" Target="../media/image39.png"/><Relationship Id="rId4" Type="http://schemas.openxmlformats.org/officeDocument/2006/relationships/image" Target="../media/image41.png"/><Relationship Id="rId5" Type="http://schemas.openxmlformats.org/officeDocument/2006/relationships/image" Target="../media/image4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 Id="rId3" Type="http://schemas.openxmlformats.org/officeDocument/2006/relationships/image" Target="../media/image4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8.xml"/><Relationship Id="rId3" Type="http://schemas.openxmlformats.org/officeDocument/2006/relationships/image" Target="../media/image42.png"/><Relationship Id="rId4" Type="http://schemas.openxmlformats.org/officeDocument/2006/relationships/image" Target="../media/image56.png"/><Relationship Id="rId5" Type="http://schemas.openxmlformats.org/officeDocument/2006/relationships/image" Target="../media/image4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9.xml"/><Relationship Id="rId3" Type="http://schemas.openxmlformats.org/officeDocument/2006/relationships/image" Target="../media/image68.png"/><Relationship Id="rId4" Type="http://schemas.openxmlformats.org/officeDocument/2006/relationships/image" Target="../media/image45.png"/><Relationship Id="rId9" Type="http://schemas.openxmlformats.org/officeDocument/2006/relationships/image" Target="../media/image50.png"/><Relationship Id="rId5" Type="http://schemas.openxmlformats.org/officeDocument/2006/relationships/image" Target="../media/image42.png"/><Relationship Id="rId6" Type="http://schemas.openxmlformats.org/officeDocument/2006/relationships/image" Target="../media/image53.png"/><Relationship Id="rId7" Type="http://schemas.openxmlformats.org/officeDocument/2006/relationships/image" Target="../media/image55.png"/><Relationship Id="rId8" Type="http://schemas.openxmlformats.org/officeDocument/2006/relationships/image" Target="../media/image51.png"/><Relationship Id="rId10" Type="http://schemas.openxmlformats.org/officeDocument/2006/relationships/image" Target="../media/image4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 Id="rId3" Type="http://schemas.openxmlformats.org/officeDocument/2006/relationships/image" Target="../media/image46.png"/><Relationship Id="rId4" Type="http://schemas.openxmlformats.org/officeDocument/2006/relationships/image" Target="../media/image57.png"/><Relationship Id="rId5" Type="http://schemas.openxmlformats.org/officeDocument/2006/relationships/image" Target="../media/image40.png"/><Relationship Id="rId6" Type="http://schemas.openxmlformats.org/officeDocument/2006/relationships/image" Target="../media/image7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2.xml"/><Relationship Id="rId3" Type="http://schemas.openxmlformats.org/officeDocument/2006/relationships/image" Target="../media/image62.png"/><Relationship Id="rId4" Type="http://schemas.openxmlformats.org/officeDocument/2006/relationships/image" Target="../media/image60.png"/><Relationship Id="rId5" Type="http://schemas.openxmlformats.org/officeDocument/2006/relationships/image" Target="../media/image59.png"/><Relationship Id="rId6" Type="http://schemas.openxmlformats.org/officeDocument/2006/relationships/image" Target="../media/image61.png"/><Relationship Id="rId7" Type="http://schemas.openxmlformats.org/officeDocument/2006/relationships/image" Target="../media/image58.png"/><Relationship Id="rId8" Type="http://schemas.openxmlformats.org/officeDocument/2006/relationships/image" Target="../media/image4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4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8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9.xml"/><Relationship Id="rId3" Type="http://schemas.openxmlformats.org/officeDocument/2006/relationships/image" Target="../media/image63.png"/><Relationship Id="rId4" Type="http://schemas.openxmlformats.org/officeDocument/2006/relationships/image" Target="../media/image85.png"/><Relationship Id="rId5" Type="http://schemas.openxmlformats.org/officeDocument/2006/relationships/image" Target="../media/image75.png"/><Relationship Id="rId6" Type="http://schemas.openxmlformats.org/officeDocument/2006/relationships/image" Target="../media/image6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0.xml"/><Relationship Id="rId3" Type="http://schemas.openxmlformats.org/officeDocument/2006/relationships/image" Target="../media/image3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1.xml"/><Relationship Id="rId3" Type="http://schemas.openxmlformats.org/officeDocument/2006/relationships/image" Target="../media/image66.png"/><Relationship Id="rId4" Type="http://schemas.openxmlformats.org/officeDocument/2006/relationships/image" Target="../media/image7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2.xml"/><Relationship Id="rId3" Type="http://schemas.openxmlformats.org/officeDocument/2006/relationships/image" Target="../media/image36.png"/><Relationship Id="rId4" Type="http://schemas.openxmlformats.org/officeDocument/2006/relationships/image" Target="../media/image6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3.xml"/><Relationship Id="rId3" Type="http://schemas.openxmlformats.org/officeDocument/2006/relationships/image" Target="../media/image67.png"/><Relationship Id="rId4" Type="http://schemas.openxmlformats.org/officeDocument/2006/relationships/image" Target="../media/image7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5.xml"/><Relationship Id="rId3" Type="http://schemas.openxmlformats.org/officeDocument/2006/relationships/image" Target="../media/image67.png"/><Relationship Id="rId4" Type="http://schemas.openxmlformats.org/officeDocument/2006/relationships/image" Target="../media/image73.png"/><Relationship Id="rId5" Type="http://schemas.openxmlformats.org/officeDocument/2006/relationships/image" Target="../media/image8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6.xml"/><Relationship Id="rId3" Type="http://schemas.openxmlformats.org/officeDocument/2006/relationships/image" Target="../media/image67.png"/><Relationship Id="rId4" Type="http://schemas.openxmlformats.org/officeDocument/2006/relationships/image" Target="../media/image73.png"/><Relationship Id="rId5" Type="http://schemas.openxmlformats.org/officeDocument/2006/relationships/image" Target="../media/image8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4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9.xml"/><Relationship Id="rId3" Type="http://schemas.openxmlformats.org/officeDocument/2006/relationships/image" Target="../media/image77.png"/><Relationship Id="rId4" Type="http://schemas.openxmlformats.org/officeDocument/2006/relationships/image" Target="../media/image82.png"/><Relationship Id="rId5" Type="http://schemas.openxmlformats.org/officeDocument/2006/relationships/image" Target="../media/image8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0.xml"/><Relationship Id="rId3" Type="http://schemas.openxmlformats.org/officeDocument/2006/relationships/image" Target="../media/image7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1.xml"/><Relationship Id="rId3" Type="http://schemas.openxmlformats.org/officeDocument/2006/relationships/image" Target="../media/image8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2.xml"/><Relationship Id="rId3" Type="http://schemas.openxmlformats.org/officeDocument/2006/relationships/image" Target="../media/image8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48.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6.xml"/><Relationship Id="rId3" Type="http://schemas.openxmlformats.org/officeDocument/2006/relationships/image" Target="../media/image87.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88.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1.xml"/><Relationship Id="rId3" Type="http://schemas.openxmlformats.org/officeDocument/2006/relationships/hyperlink" Target="https://support.aws.amazon.com/#/contacts/aws-academy"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2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38.png"/><Relationship Id="rId4" Type="http://schemas.openxmlformats.org/officeDocument/2006/relationships/image" Target="../media/image3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 Id="rId3" Type="http://schemas.openxmlformats.org/officeDocument/2006/relationships/image" Target="../media/image34.png"/><Relationship Id="rId4" Type="http://schemas.openxmlformats.org/officeDocument/2006/relationships/image" Target="../media/image3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2" name="Shape 572"/>
        <p:cNvGrpSpPr/>
        <p:nvPr/>
      </p:nvGrpSpPr>
      <p:grpSpPr>
        <a:xfrm>
          <a:off x="0" y="0"/>
          <a:ext cx="0" cy="0"/>
          <a:chOff x="0" y="0"/>
          <a:chExt cx="0" cy="0"/>
        </a:xfrm>
      </p:grpSpPr>
      <p:sp>
        <p:nvSpPr>
          <p:cNvPr id="573" name="Google Shape;573;p62"/>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574" name="Google Shape;574;p62"/>
          <p:cNvSpPr txBox="1"/>
          <p:nvPr>
            <p:ph type="title"/>
          </p:nvPr>
        </p:nvSpPr>
        <p:spPr>
          <a:xfrm>
            <a:off x="457200" y="1051560"/>
            <a:ext cx="11375136" cy="1673352"/>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lt1"/>
              </a:buClr>
              <a:buSzPts val="4800"/>
              <a:buFont typeface="Play"/>
              <a:buNone/>
            </a:pPr>
            <a:r>
              <a:rPr lang="en-US"/>
              <a:t>Caching Content</a:t>
            </a:r>
            <a:endParaRPr/>
          </a:p>
        </p:txBody>
      </p:sp>
      <p:sp>
        <p:nvSpPr>
          <p:cNvPr id="575" name="Google Shape;575;p62"/>
          <p:cNvSpPr txBox="1"/>
          <p:nvPr>
            <p:ph idx="1" type="body"/>
          </p:nvPr>
        </p:nvSpPr>
        <p:spPr>
          <a:xfrm>
            <a:off x="457200" y="2772920"/>
            <a:ext cx="5500255" cy="1755648"/>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lt1"/>
              </a:buClr>
              <a:buSzPts val="3200"/>
              <a:buNone/>
            </a:pPr>
            <a:r>
              <a:rPr lang="en-US"/>
              <a:t>AWS Academy Cloud Architecting</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5" name="Shape 675"/>
        <p:cNvGrpSpPr/>
        <p:nvPr/>
      </p:nvGrpSpPr>
      <p:grpSpPr>
        <a:xfrm>
          <a:off x="0" y="0"/>
          <a:ext cx="0" cy="0"/>
          <a:chOff x="0" y="0"/>
          <a:chExt cx="0" cy="0"/>
        </a:xfrm>
      </p:grpSpPr>
      <p:sp>
        <p:nvSpPr>
          <p:cNvPr id="676" name="Google Shape;676;p71"/>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677" name="Google Shape;677;p71"/>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32F3E"/>
              </a:buClr>
              <a:buSzPts val="3600"/>
              <a:buFont typeface="Play"/>
              <a:buNone/>
            </a:pPr>
            <a:r>
              <a:rPr lang="en-US"/>
              <a:t>What should you cache?</a:t>
            </a:r>
            <a:endParaRPr/>
          </a:p>
        </p:txBody>
      </p:sp>
      <p:pic>
        <p:nvPicPr>
          <p:cNvPr id="678" name="Google Shape;678;p71"/>
          <p:cNvPicPr preferRelativeResize="0"/>
          <p:nvPr>
            <p:ph idx="2" type="pic"/>
          </p:nvPr>
        </p:nvPicPr>
        <p:blipFill rotWithShape="1">
          <a:blip r:embed="rId3">
            <a:alphaModFix/>
          </a:blip>
          <a:srcRect b="0" l="0" r="0" t="0"/>
          <a:stretch/>
        </p:blipFill>
        <p:spPr>
          <a:xfrm>
            <a:off x="1096963" y="1096963"/>
            <a:ext cx="2286000" cy="2286000"/>
          </a:xfrm>
          <a:prstGeom prst="rect">
            <a:avLst/>
          </a:prstGeom>
          <a:noFill/>
          <a:ln>
            <a:noFill/>
          </a:ln>
        </p:spPr>
      </p:pic>
      <p:sp>
        <p:nvSpPr>
          <p:cNvPr id="679" name="Google Shape;679;p71"/>
          <p:cNvSpPr txBox="1"/>
          <p:nvPr>
            <p:ph idx="1" type="body"/>
          </p:nvPr>
        </p:nvSpPr>
        <p:spPr>
          <a:xfrm>
            <a:off x="371854" y="3383280"/>
            <a:ext cx="3749040" cy="2999232"/>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Clr>
                <a:srgbClr val="232F3E"/>
              </a:buClr>
              <a:buSzPts val="2800"/>
              <a:buNone/>
            </a:pPr>
            <a:r>
              <a:rPr lang="en-US" sz="2800"/>
              <a:t>Static and frequently accessed data</a:t>
            </a:r>
            <a:endParaRPr/>
          </a:p>
          <a:p>
            <a:pPr indent="-101600" lvl="0" marL="228600" rtl="0" algn="l">
              <a:lnSpc>
                <a:spcPct val="100000"/>
              </a:lnSpc>
              <a:spcBef>
                <a:spcPts val="600"/>
              </a:spcBef>
              <a:spcAft>
                <a:spcPts val="0"/>
              </a:spcAft>
              <a:buClr>
                <a:srgbClr val="232F3E"/>
              </a:buClr>
              <a:buSzPts val="2000"/>
              <a:buNone/>
            </a:pPr>
            <a:r>
              <a:t/>
            </a:r>
            <a:endParaRPr sz="2000"/>
          </a:p>
        </p:txBody>
      </p:sp>
      <p:pic>
        <p:nvPicPr>
          <p:cNvPr id="680" name="Google Shape;680;p71"/>
          <p:cNvPicPr preferRelativeResize="0"/>
          <p:nvPr>
            <p:ph idx="3" type="pic"/>
          </p:nvPr>
        </p:nvPicPr>
        <p:blipFill rotWithShape="1">
          <a:blip r:embed="rId4">
            <a:alphaModFix/>
          </a:blip>
          <a:srcRect b="0" l="0" r="0" t="0"/>
          <a:stretch/>
        </p:blipFill>
        <p:spPr>
          <a:xfrm>
            <a:off x="4861580" y="1096963"/>
            <a:ext cx="2286000" cy="2286000"/>
          </a:xfrm>
          <a:prstGeom prst="rect">
            <a:avLst/>
          </a:prstGeom>
          <a:noFill/>
          <a:ln>
            <a:noFill/>
          </a:ln>
        </p:spPr>
      </p:pic>
      <p:sp>
        <p:nvSpPr>
          <p:cNvPr id="681" name="Google Shape;681;p71"/>
          <p:cNvSpPr txBox="1"/>
          <p:nvPr/>
        </p:nvSpPr>
        <p:spPr>
          <a:xfrm>
            <a:off x="4239660" y="3383280"/>
            <a:ext cx="3580034" cy="2999232"/>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232F3E"/>
              </a:buClr>
              <a:buSzPts val="2800"/>
              <a:buFont typeface="Play"/>
              <a:buNone/>
            </a:pPr>
            <a:r>
              <a:rPr b="0" i="0" lang="en-US" sz="2800" u="none" cap="none" strike="noStrike">
                <a:solidFill>
                  <a:srgbClr val="232F3E"/>
                </a:solidFill>
                <a:latin typeface="Play"/>
                <a:ea typeface="Play"/>
                <a:cs typeface="Play"/>
                <a:sym typeface="Play"/>
              </a:rPr>
              <a:t>Results of computationally intensive calculations</a:t>
            </a:r>
            <a:endParaRPr/>
          </a:p>
          <a:p>
            <a:pPr indent="-101600" lvl="0" marL="228600" marR="0" rtl="0" algn="l">
              <a:lnSpc>
                <a:spcPct val="100000"/>
              </a:lnSpc>
              <a:spcBef>
                <a:spcPts val="0"/>
              </a:spcBef>
              <a:spcAft>
                <a:spcPts val="0"/>
              </a:spcAft>
              <a:buClr>
                <a:srgbClr val="232F3E"/>
              </a:buClr>
              <a:buSzPts val="2000"/>
              <a:buFont typeface="Play"/>
              <a:buNone/>
            </a:pPr>
            <a:r>
              <a:t/>
            </a:r>
            <a:endParaRPr b="0" i="0" sz="2000" u="none" cap="none" strike="noStrike">
              <a:solidFill>
                <a:srgbClr val="232F3E"/>
              </a:solidFill>
              <a:latin typeface="Play"/>
              <a:ea typeface="Play"/>
              <a:cs typeface="Play"/>
              <a:sym typeface="Play"/>
            </a:endParaRPr>
          </a:p>
        </p:txBody>
      </p:sp>
      <p:pic>
        <p:nvPicPr>
          <p:cNvPr id="682" name="Google Shape;682;p71"/>
          <p:cNvPicPr preferRelativeResize="0"/>
          <p:nvPr>
            <p:ph idx="5" type="pic"/>
          </p:nvPr>
        </p:nvPicPr>
        <p:blipFill rotWithShape="1">
          <a:blip r:embed="rId5">
            <a:alphaModFix/>
          </a:blip>
          <a:srcRect b="0" l="0" r="0" t="0"/>
          <a:stretch/>
        </p:blipFill>
        <p:spPr>
          <a:xfrm>
            <a:off x="8815388" y="1096963"/>
            <a:ext cx="2286000" cy="2286000"/>
          </a:xfrm>
          <a:prstGeom prst="rect">
            <a:avLst/>
          </a:prstGeom>
          <a:noFill/>
          <a:ln>
            <a:noFill/>
          </a:ln>
        </p:spPr>
      </p:pic>
      <p:sp>
        <p:nvSpPr>
          <p:cNvPr id="683" name="Google Shape;683;p71"/>
          <p:cNvSpPr txBox="1"/>
          <p:nvPr>
            <p:ph idx="6" type="body"/>
          </p:nvPr>
        </p:nvSpPr>
        <p:spPr>
          <a:xfrm>
            <a:off x="7723632" y="3383280"/>
            <a:ext cx="4108704" cy="2999232"/>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Clr>
                <a:srgbClr val="232F3E"/>
              </a:buClr>
              <a:buSzPts val="2800"/>
              <a:buNone/>
            </a:pPr>
            <a:r>
              <a:rPr lang="en-US" sz="2800"/>
              <a:t>Results of time-consuming, frequently used, or complex database queries </a:t>
            </a:r>
            <a:endParaRPr/>
          </a:p>
          <a:p>
            <a:pPr indent="0" lvl="0" marL="0" rtl="0" algn="l">
              <a:lnSpc>
                <a:spcPct val="100000"/>
              </a:lnSpc>
              <a:spcBef>
                <a:spcPts val="600"/>
              </a:spcBef>
              <a:spcAft>
                <a:spcPts val="0"/>
              </a:spcAft>
              <a:buClr>
                <a:srgbClr val="232F3E"/>
              </a:buClr>
              <a:buSzPts val="2000"/>
              <a:buNone/>
            </a:pPr>
            <a:r>
              <a:t/>
            </a:r>
            <a:endParaRPr sz="20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7" name="Shape 687"/>
        <p:cNvGrpSpPr/>
        <p:nvPr/>
      </p:nvGrpSpPr>
      <p:grpSpPr>
        <a:xfrm>
          <a:off x="0" y="0"/>
          <a:ext cx="0" cy="0"/>
          <a:chOff x="0" y="0"/>
          <a:chExt cx="0" cy="0"/>
        </a:xfrm>
      </p:grpSpPr>
      <p:sp>
        <p:nvSpPr>
          <p:cNvPr id="688" name="Google Shape;688;p72"/>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689" name="Google Shape;689;p72"/>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32F3E"/>
              </a:buClr>
              <a:buSzPts val="3600"/>
              <a:buFont typeface="Play"/>
              <a:buNone/>
            </a:pPr>
            <a:r>
              <a:rPr lang="en-US"/>
              <a:t>Trade-offs to consider when caching</a:t>
            </a:r>
            <a:endParaRPr/>
          </a:p>
        </p:txBody>
      </p:sp>
      <p:sp>
        <p:nvSpPr>
          <p:cNvPr id="690" name="Google Shape;690;p72"/>
          <p:cNvSpPr txBox="1"/>
          <p:nvPr>
            <p:ph idx="1" type="body"/>
          </p:nvPr>
        </p:nvSpPr>
        <p:spPr>
          <a:xfrm>
            <a:off x="365760" y="1053311"/>
            <a:ext cx="5669280" cy="440329"/>
          </a:xfrm>
          <a:prstGeom prst="rect">
            <a:avLst/>
          </a:prstGeom>
          <a:solidFill>
            <a:schemeClr val="accent1"/>
          </a:solid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lt1"/>
              </a:buClr>
              <a:buSzPts val="2400"/>
              <a:buNone/>
            </a:pPr>
            <a:r>
              <a:rPr lang="en-US"/>
              <a:t>Benefits of caching</a:t>
            </a:r>
            <a:endParaRPr/>
          </a:p>
        </p:txBody>
      </p:sp>
      <p:sp>
        <p:nvSpPr>
          <p:cNvPr id="691" name="Google Shape;691;p72"/>
          <p:cNvSpPr txBox="1"/>
          <p:nvPr>
            <p:ph idx="2" type="body"/>
          </p:nvPr>
        </p:nvSpPr>
        <p:spPr>
          <a:xfrm>
            <a:off x="365760" y="1563624"/>
            <a:ext cx="5669280" cy="4873752"/>
          </a:xfrm>
          <a:prstGeom prst="rect">
            <a:avLst/>
          </a:prstGeom>
          <a:noFill/>
          <a:ln>
            <a:noFill/>
          </a:ln>
        </p:spPr>
        <p:txBody>
          <a:bodyPr anchorCtr="0" anchor="t" bIns="45700" lIns="91425" spcFirstLastPara="1" rIns="91425" wrap="square" tIns="45700">
            <a:noAutofit/>
          </a:bodyPr>
          <a:lstStyle/>
          <a:p>
            <a:pPr indent="-228600" lvl="0" marL="228600" rtl="0" algn="l">
              <a:lnSpc>
                <a:spcPct val="100000"/>
              </a:lnSpc>
              <a:spcBef>
                <a:spcPts val="0"/>
              </a:spcBef>
              <a:spcAft>
                <a:spcPts val="0"/>
              </a:spcAft>
              <a:buClr>
                <a:srgbClr val="232F3E"/>
              </a:buClr>
              <a:buSzPts val="2800"/>
              <a:buChar char="•"/>
            </a:pPr>
            <a:r>
              <a:rPr lang="en-US"/>
              <a:t>Reduces response latency</a:t>
            </a:r>
            <a:endParaRPr/>
          </a:p>
          <a:p>
            <a:pPr indent="-228600" lvl="0" marL="228600" rtl="0" algn="l">
              <a:lnSpc>
                <a:spcPct val="100000"/>
              </a:lnSpc>
              <a:spcBef>
                <a:spcPts val="1200"/>
              </a:spcBef>
              <a:spcAft>
                <a:spcPts val="0"/>
              </a:spcAft>
              <a:buClr>
                <a:srgbClr val="232F3E"/>
              </a:buClr>
              <a:buSzPts val="2800"/>
              <a:buChar char="•"/>
            </a:pPr>
            <a:r>
              <a:rPr lang="en-US"/>
              <a:t>Reduces cost</a:t>
            </a:r>
            <a:endParaRPr/>
          </a:p>
          <a:p>
            <a:pPr indent="-228600" lvl="0" marL="228600" rtl="0" algn="l">
              <a:lnSpc>
                <a:spcPct val="100000"/>
              </a:lnSpc>
              <a:spcBef>
                <a:spcPts val="1200"/>
              </a:spcBef>
              <a:spcAft>
                <a:spcPts val="0"/>
              </a:spcAft>
              <a:buClr>
                <a:srgbClr val="232F3E"/>
              </a:buClr>
              <a:buSzPts val="2800"/>
              <a:buChar char="•"/>
            </a:pPr>
            <a:r>
              <a:rPr lang="en-US"/>
              <a:t>Alleviates the load on the origin (data source)</a:t>
            </a:r>
            <a:endParaRPr/>
          </a:p>
          <a:p>
            <a:pPr indent="-228600" lvl="0" marL="228600" rtl="0" algn="l">
              <a:lnSpc>
                <a:spcPct val="100000"/>
              </a:lnSpc>
              <a:spcBef>
                <a:spcPts val="1200"/>
              </a:spcBef>
              <a:spcAft>
                <a:spcPts val="0"/>
              </a:spcAft>
              <a:buClr>
                <a:srgbClr val="232F3E"/>
              </a:buClr>
              <a:buSzPts val="2800"/>
              <a:buChar char="•"/>
            </a:pPr>
            <a:r>
              <a:rPr lang="en-US"/>
              <a:t>Provides predictable performance</a:t>
            </a:r>
            <a:endParaRPr/>
          </a:p>
          <a:p>
            <a:pPr indent="-228600" lvl="0" marL="228600" rtl="0" algn="l">
              <a:lnSpc>
                <a:spcPct val="100000"/>
              </a:lnSpc>
              <a:spcBef>
                <a:spcPts val="1200"/>
              </a:spcBef>
              <a:spcAft>
                <a:spcPts val="0"/>
              </a:spcAft>
              <a:buClr>
                <a:srgbClr val="232F3E"/>
              </a:buClr>
              <a:buSzPts val="2800"/>
              <a:buChar char="•"/>
            </a:pPr>
            <a:r>
              <a:rPr lang="en-US"/>
              <a:t>Improves availability</a:t>
            </a:r>
            <a:endParaRPr/>
          </a:p>
          <a:p>
            <a:pPr indent="-50800" lvl="0" marL="228600" rtl="0" algn="l">
              <a:lnSpc>
                <a:spcPct val="100000"/>
              </a:lnSpc>
              <a:spcBef>
                <a:spcPts val="1200"/>
              </a:spcBef>
              <a:spcAft>
                <a:spcPts val="0"/>
              </a:spcAft>
              <a:buClr>
                <a:srgbClr val="232F3E"/>
              </a:buClr>
              <a:buSzPts val="2800"/>
              <a:buNone/>
            </a:pPr>
            <a:r>
              <a:t/>
            </a:r>
            <a:endParaRPr/>
          </a:p>
        </p:txBody>
      </p:sp>
      <p:sp>
        <p:nvSpPr>
          <p:cNvPr id="692" name="Google Shape;692;p72"/>
          <p:cNvSpPr txBox="1"/>
          <p:nvPr>
            <p:ph idx="3" type="body"/>
          </p:nvPr>
        </p:nvSpPr>
        <p:spPr>
          <a:xfrm>
            <a:off x="6163056" y="1053311"/>
            <a:ext cx="5669280" cy="440329"/>
          </a:xfrm>
          <a:prstGeom prst="rect">
            <a:avLst/>
          </a:prstGeom>
          <a:solidFill>
            <a:schemeClr val="accent1"/>
          </a:solid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lt1"/>
              </a:buClr>
              <a:buSzPts val="2400"/>
              <a:buNone/>
            </a:pPr>
            <a:r>
              <a:rPr lang="en-US"/>
              <a:t>Challenges of caching</a:t>
            </a:r>
            <a:endParaRPr/>
          </a:p>
        </p:txBody>
      </p:sp>
      <p:sp>
        <p:nvSpPr>
          <p:cNvPr id="693" name="Google Shape;693;p72"/>
          <p:cNvSpPr txBox="1"/>
          <p:nvPr>
            <p:ph idx="4" type="body"/>
          </p:nvPr>
        </p:nvSpPr>
        <p:spPr>
          <a:xfrm>
            <a:off x="6163056" y="1563624"/>
            <a:ext cx="5669280" cy="4873752"/>
          </a:xfrm>
          <a:prstGeom prst="rect">
            <a:avLst/>
          </a:prstGeom>
          <a:noFill/>
          <a:ln>
            <a:noFill/>
          </a:ln>
        </p:spPr>
        <p:txBody>
          <a:bodyPr anchorCtr="0" anchor="t" bIns="45700" lIns="91425" spcFirstLastPara="1" rIns="91425" wrap="square" tIns="45700">
            <a:noAutofit/>
          </a:bodyPr>
          <a:lstStyle/>
          <a:p>
            <a:pPr indent="-228600" lvl="0" marL="228600" rtl="0" algn="l">
              <a:lnSpc>
                <a:spcPct val="100000"/>
              </a:lnSpc>
              <a:spcBef>
                <a:spcPts val="0"/>
              </a:spcBef>
              <a:spcAft>
                <a:spcPts val="0"/>
              </a:spcAft>
              <a:buClr>
                <a:srgbClr val="232F3E"/>
              </a:buClr>
              <a:buSzPts val="2800"/>
              <a:buChar char="•"/>
            </a:pPr>
            <a:r>
              <a:rPr lang="en-US"/>
              <a:t>Requires additional engineering</a:t>
            </a:r>
            <a:endParaRPr/>
          </a:p>
          <a:p>
            <a:pPr indent="-228600" lvl="0" marL="228600" rtl="0" algn="l">
              <a:lnSpc>
                <a:spcPct val="100000"/>
              </a:lnSpc>
              <a:spcBef>
                <a:spcPts val="1200"/>
              </a:spcBef>
              <a:spcAft>
                <a:spcPts val="0"/>
              </a:spcAft>
              <a:buClr>
                <a:srgbClr val="232F3E"/>
              </a:buClr>
              <a:buSzPts val="2800"/>
              <a:buChar char="•"/>
            </a:pPr>
            <a:r>
              <a:rPr lang="en-US"/>
              <a:t>Requires someone to determine how to cache data and deal with stale data based on the business use case</a:t>
            </a:r>
            <a:endParaRPr/>
          </a:p>
          <a:p>
            <a:pPr indent="-50800" lvl="0" marL="228600" rtl="0" algn="l">
              <a:lnSpc>
                <a:spcPct val="100000"/>
              </a:lnSpc>
              <a:spcBef>
                <a:spcPts val="1200"/>
              </a:spcBef>
              <a:spcAft>
                <a:spcPts val="0"/>
              </a:spcAft>
              <a:buClr>
                <a:srgbClr val="232F3E"/>
              </a:buClr>
              <a:buSzPts val="2800"/>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7" name="Shape 697"/>
        <p:cNvGrpSpPr/>
        <p:nvPr/>
      </p:nvGrpSpPr>
      <p:grpSpPr>
        <a:xfrm>
          <a:off x="0" y="0"/>
          <a:ext cx="0" cy="0"/>
          <a:chOff x="0" y="0"/>
          <a:chExt cx="0" cy="0"/>
        </a:xfrm>
      </p:grpSpPr>
      <p:sp>
        <p:nvSpPr>
          <p:cNvPr id="698" name="Google Shape;698;p73"/>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699" name="Google Shape;699;p73"/>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32F3E"/>
              </a:buClr>
              <a:buSzPts val="3600"/>
              <a:buFont typeface="Play"/>
              <a:buNone/>
            </a:pPr>
            <a:r>
              <a:rPr lang="en-US"/>
              <a:t>Types of caching and AWS caching services</a:t>
            </a:r>
            <a:endParaRPr/>
          </a:p>
        </p:txBody>
      </p:sp>
      <p:pic>
        <p:nvPicPr>
          <p:cNvPr id="700" name="Google Shape;700;p73"/>
          <p:cNvPicPr preferRelativeResize="0"/>
          <p:nvPr>
            <p:ph idx="4" type="pic"/>
          </p:nvPr>
        </p:nvPicPr>
        <p:blipFill rotWithShape="1">
          <a:blip r:embed="rId3">
            <a:alphaModFix/>
          </a:blip>
          <a:srcRect b="0" l="0" r="0" t="0"/>
          <a:stretch/>
        </p:blipFill>
        <p:spPr>
          <a:xfrm>
            <a:off x="2354957" y="1315521"/>
            <a:ext cx="1690886" cy="1690886"/>
          </a:xfrm>
          <a:prstGeom prst="rect">
            <a:avLst/>
          </a:prstGeom>
          <a:noFill/>
          <a:ln>
            <a:noFill/>
          </a:ln>
        </p:spPr>
      </p:pic>
      <p:sp>
        <p:nvSpPr>
          <p:cNvPr id="701" name="Google Shape;701;p73"/>
          <p:cNvSpPr txBox="1"/>
          <p:nvPr/>
        </p:nvSpPr>
        <p:spPr>
          <a:xfrm>
            <a:off x="2054225" y="3006407"/>
            <a:ext cx="2292350"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1800" u="none" cap="none" strike="noStrike">
                <a:solidFill>
                  <a:srgbClr val="232F3E"/>
                </a:solidFill>
                <a:latin typeface="Play"/>
                <a:ea typeface="Play"/>
                <a:cs typeface="Play"/>
                <a:sym typeface="Play"/>
              </a:rPr>
              <a:t>Amazon CloudFront</a:t>
            </a:r>
            <a:endParaRPr/>
          </a:p>
        </p:txBody>
      </p:sp>
      <p:sp>
        <p:nvSpPr>
          <p:cNvPr id="702" name="Google Shape;702;p73"/>
          <p:cNvSpPr txBox="1"/>
          <p:nvPr>
            <p:ph idx="1" type="body"/>
          </p:nvPr>
        </p:nvSpPr>
        <p:spPr>
          <a:xfrm>
            <a:off x="365760" y="3438144"/>
            <a:ext cx="5669280" cy="440329"/>
          </a:xfrm>
          <a:prstGeom prst="rect">
            <a:avLst/>
          </a:prstGeom>
          <a:solidFill>
            <a:schemeClr val="accent1"/>
          </a:solid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lt1"/>
              </a:buClr>
              <a:buSzPts val="2400"/>
              <a:buNone/>
            </a:pPr>
            <a:r>
              <a:rPr lang="en-US"/>
              <a:t>Static caching (edge caching)</a:t>
            </a:r>
            <a:endParaRPr/>
          </a:p>
        </p:txBody>
      </p:sp>
      <p:sp>
        <p:nvSpPr>
          <p:cNvPr id="703" name="Google Shape;703;p73"/>
          <p:cNvSpPr txBox="1"/>
          <p:nvPr>
            <p:ph idx="3" type="body"/>
          </p:nvPr>
        </p:nvSpPr>
        <p:spPr>
          <a:xfrm>
            <a:off x="365760" y="3895344"/>
            <a:ext cx="5669280" cy="2551176"/>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rgbClr val="232F3E"/>
              </a:buClr>
              <a:buSzPts val="2800"/>
              <a:buNone/>
            </a:pPr>
            <a:r>
              <a:rPr lang="en-US"/>
              <a:t>Retrieve content from the nearest edge location.</a:t>
            </a:r>
            <a:endParaRPr/>
          </a:p>
        </p:txBody>
      </p:sp>
      <p:pic>
        <p:nvPicPr>
          <p:cNvPr id="704" name="Google Shape;704;p73"/>
          <p:cNvPicPr preferRelativeResize="0"/>
          <p:nvPr>
            <p:ph idx="2" type="pic"/>
          </p:nvPr>
        </p:nvPicPr>
        <p:blipFill rotWithShape="1">
          <a:blip r:embed="rId4">
            <a:alphaModFix/>
          </a:blip>
          <a:srcRect b="0" l="0" r="0" t="0"/>
          <a:stretch/>
        </p:blipFill>
        <p:spPr>
          <a:xfrm>
            <a:off x="8255949" y="1315522"/>
            <a:ext cx="1690885" cy="1690885"/>
          </a:xfrm>
          <a:prstGeom prst="rect">
            <a:avLst/>
          </a:prstGeom>
          <a:noFill/>
          <a:ln>
            <a:noFill/>
          </a:ln>
        </p:spPr>
      </p:pic>
      <p:sp>
        <p:nvSpPr>
          <p:cNvPr id="705" name="Google Shape;705;p73"/>
          <p:cNvSpPr txBox="1"/>
          <p:nvPr/>
        </p:nvSpPr>
        <p:spPr>
          <a:xfrm>
            <a:off x="7804407" y="3006407"/>
            <a:ext cx="2593967"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1800" u="none" cap="none" strike="noStrike">
                <a:solidFill>
                  <a:srgbClr val="232F3E"/>
                </a:solidFill>
                <a:latin typeface="Play"/>
                <a:ea typeface="Play"/>
                <a:cs typeface="Play"/>
                <a:sym typeface="Play"/>
              </a:rPr>
              <a:t>Amazon ElastiCache</a:t>
            </a:r>
            <a:endParaRPr/>
          </a:p>
        </p:txBody>
      </p:sp>
      <p:sp>
        <p:nvSpPr>
          <p:cNvPr id="706" name="Google Shape;706;p73"/>
          <p:cNvSpPr txBox="1"/>
          <p:nvPr>
            <p:ph idx="5" type="body"/>
          </p:nvPr>
        </p:nvSpPr>
        <p:spPr>
          <a:xfrm>
            <a:off x="6163056" y="3438144"/>
            <a:ext cx="5669280" cy="440329"/>
          </a:xfrm>
          <a:prstGeom prst="rect">
            <a:avLst/>
          </a:prstGeom>
          <a:solidFill>
            <a:schemeClr val="accent1"/>
          </a:solid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lt1"/>
              </a:buClr>
              <a:buSzPts val="2400"/>
              <a:buNone/>
            </a:pPr>
            <a:r>
              <a:rPr lang="en-US"/>
              <a:t>Database caching (data caching)</a:t>
            </a:r>
            <a:endParaRPr/>
          </a:p>
        </p:txBody>
      </p:sp>
      <p:sp>
        <p:nvSpPr>
          <p:cNvPr id="707" name="Google Shape;707;p73"/>
          <p:cNvSpPr txBox="1"/>
          <p:nvPr>
            <p:ph idx="6" type="body"/>
          </p:nvPr>
        </p:nvSpPr>
        <p:spPr>
          <a:xfrm>
            <a:off x="6163056" y="3895344"/>
            <a:ext cx="5669280" cy="2551176"/>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rgbClr val="232F3E"/>
              </a:buClr>
              <a:buSzPts val="2800"/>
              <a:buNone/>
            </a:pPr>
            <a:r>
              <a:rPr lang="en-US"/>
              <a:t>Retrieve content from an in-memory database layer.</a:t>
            </a:r>
            <a:endParaRPr sz="25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1" name="Shape 711"/>
        <p:cNvGrpSpPr/>
        <p:nvPr/>
      </p:nvGrpSpPr>
      <p:grpSpPr>
        <a:xfrm>
          <a:off x="0" y="0"/>
          <a:ext cx="0" cy="0"/>
          <a:chOff x="0" y="0"/>
          <a:chExt cx="0" cy="0"/>
        </a:xfrm>
      </p:grpSpPr>
      <p:sp>
        <p:nvSpPr>
          <p:cNvPr id="712" name="Google Shape;712;p74"/>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232F3E"/>
              </a:buClr>
              <a:buSzPts val="1200"/>
              <a:buFont typeface="Play"/>
              <a:buNone/>
            </a:pPr>
            <a:fld id="{00000000-1234-1234-1234-123412341234}" type="slidenum">
              <a:rPr b="0" i="0" lang="en-US" sz="1200" u="none" cap="none" strike="noStrike">
                <a:solidFill>
                  <a:srgbClr val="232F3E"/>
                </a:solidFill>
                <a:latin typeface="Play"/>
                <a:ea typeface="Play"/>
                <a:cs typeface="Play"/>
                <a:sym typeface="Play"/>
              </a:rPr>
              <a:t>‹#›</a:t>
            </a:fld>
            <a:endParaRPr b="0" i="0" sz="1200" u="none" cap="none" strike="noStrike">
              <a:solidFill>
                <a:srgbClr val="232F3E"/>
              </a:solidFill>
              <a:latin typeface="Play"/>
              <a:ea typeface="Play"/>
              <a:cs typeface="Play"/>
              <a:sym typeface="Play"/>
            </a:endParaRPr>
          </a:p>
        </p:txBody>
      </p:sp>
      <p:sp>
        <p:nvSpPr>
          <p:cNvPr id="713" name="Google Shape;713;p74"/>
          <p:cNvSpPr txBox="1"/>
          <p:nvPr>
            <p:ph type="title"/>
          </p:nvPr>
        </p:nvSpPr>
        <p:spPr>
          <a:xfrm>
            <a:off x="243242" y="292099"/>
            <a:ext cx="4062057" cy="1866901"/>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chemeClr val="lt1"/>
              </a:buClr>
              <a:buSzPts val="3600"/>
              <a:buFont typeface="Play"/>
              <a:buNone/>
            </a:pPr>
            <a:r>
              <a:rPr lang="en-US"/>
              <a:t>Key takeaways: Overview of caching</a:t>
            </a:r>
            <a:endParaRPr/>
          </a:p>
        </p:txBody>
      </p:sp>
      <p:sp>
        <p:nvSpPr>
          <p:cNvPr id="714" name="Google Shape;714;p74"/>
          <p:cNvSpPr txBox="1"/>
          <p:nvPr>
            <p:ph idx="1" type="body"/>
          </p:nvPr>
        </p:nvSpPr>
        <p:spPr>
          <a:xfrm>
            <a:off x="4592635" y="292099"/>
            <a:ext cx="7239701" cy="6142651"/>
          </a:xfrm>
          <a:prstGeom prst="rect">
            <a:avLst/>
          </a:prstGeom>
          <a:noFill/>
          <a:ln>
            <a:noFill/>
          </a:ln>
        </p:spPr>
        <p:txBody>
          <a:bodyPr anchorCtr="0" anchor="t" bIns="45700" lIns="91425" spcFirstLastPara="1" rIns="91425" wrap="square" tIns="45700">
            <a:normAutofit/>
          </a:bodyPr>
          <a:lstStyle/>
          <a:p>
            <a:pPr indent="-228600" lvl="0" marL="228600" rtl="0" algn="l">
              <a:lnSpc>
                <a:spcPct val="100000"/>
              </a:lnSpc>
              <a:spcBef>
                <a:spcPts val="0"/>
              </a:spcBef>
              <a:spcAft>
                <a:spcPts val="0"/>
              </a:spcAft>
              <a:buClr>
                <a:srgbClr val="232F3E"/>
              </a:buClr>
              <a:buSzPts val="2800"/>
              <a:buChar char="•"/>
            </a:pPr>
            <a:r>
              <a:rPr lang="en-US">
                <a:latin typeface="Play"/>
                <a:ea typeface="Play"/>
                <a:cs typeface="Play"/>
                <a:sym typeface="Play"/>
              </a:rPr>
              <a:t>A cache is a high-speed data storage layer that stores a subset of data so that future requests for that data are served up faster. </a:t>
            </a:r>
            <a:endParaRPr/>
          </a:p>
          <a:p>
            <a:pPr indent="-228600" lvl="0" marL="228600" rtl="0" algn="l">
              <a:lnSpc>
                <a:spcPct val="100000"/>
              </a:lnSpc>
              <a:spcBef>
                <a:spcPts val="1200"/>
              </a:spcBef>
              <a:spcAft>
                <a:spcPts val="0"/>
              </a:spcAft>
              <a:buClr>
                <a:srgbClr val="232F3E"/>
              </a:buClr>
              <a:buSzPts val="2800"/>
              <a:buChar char="•"/>
            </a:pPr>
            <a:r>
              <a:rPr lang="en-US"/>
              <a:t>Static and frequently accessed data are good candidates for caching.</a:t>
            </a:r>
            <a:endParaRPr/>
          </a:p>
          <a:p>
            <a:pPr indent="-228600" lvl="0" marL="228600" rtl="0" algn="l">
              <a:lnSpc>
                <a:spcPct val="100000"/>
              </a:lnSpc>
              <a:spcBef>
                <a:spcPts val="1200"/>
              </a:spcBef>
              <a:spcAft>
                <a:spcPts val="0"/>
              </a:spcAft>
              <a:buClr>
                <a:srgbClr val="232F3E"/>
              </a:buClr>
              <a:buSzPts val="2800"/>
              <a:buChar char="•"/>
            </a:pPr>
            <a:r>
              <a:rPr lang="en-US"/>
              <a:t>Caching improves application speed and decreases database cost.</a:t>
            </a:r>
            <a:endParaRPr/>
          </a:p>
          <a:p>
            <a:pPr indent="-228600" lvl="0" marL="228600" rtl="0" algn="l">
              <a:lnSpc>
                <a:spcPct val="100000"/>
              </a:lnSpc>
              <a:spcBef>
                <a:spcPts val="1200"/>
              </a:spcBef>
              <a:spcAft>
                <a:spcPts val="0"/>
              </a:spcAft>
              <a:buClr>
                <a:srgbClr val="232F3E"/>
              </a:buClr>
              <a:buSzPts val="2800"/>
              <a:buChar char="•"/>
            </a:pPr>
            <a:r>
              <a:rPr lang="en-US"/>
              <a:t>Content is retrieved from the nearest edge location with static caching and retrieved from an in-memory database layer with database caching.</a:t>
            </a:r>
            <a:endParaRPr/>
          </a:p>
        </p:txBody>
      </p:sp>
      <p:pic>
        <p:nvPicPr>
          <p:cNvPr id="715" name="Google Shape;715;p74"/>
          <p:cNvPicPr preferRelativeResize="0"/>
          <p:nvPr/>
        </p:nvPicPr>
        <p:blipFill rotWithShape="1">
          <a:blip r:embed="rId3">
            <a:alphaModFix/>
          </a:blip>
          <a:srcRect b="0" l="0" r="0" t="0"/>
          <a:stretch/>
        </p:blipFill>
        <p:spPr>
          <a:xfrm>
            <a:off x="968565" y="2892425"/>
            <a:ext cx="2511045" cy="27432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9" name="Shape 719"/>
        <p:cNvGrpSpPr/>
        <p:nvPr/>
      </p:nvGrpSpPr>
      <p:grpSpPr>
        <a:xfrm>
          <a:off x="0" y="0"/>
          <a:ext cx="0" cy="0"/>
          <a:chOff x="0" y="0"/>
          <a:chExt cx="0" cy="0"/>
        </a:xfrm>
      </p:grpSpPr>
      <p:sp>
        <p:nvSpPr>
          <p:cNvPr id="720" name="Google Shape;720;p75"/>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232F3E"/>
              </a:buClr>
              <a:buSzPts val="1200"/>
              <a:buFont typeface="Play"/>
              <a:buNone/>
            </a:pPr>
            <a:fld id="{00000000-1234-1234-1234-123412341234}" type="slidenum">
              <a:rPr b="0" i="0" lang="en-US" sz="1200" u="none" cap="none" strike="noStrike">
                <a:solidFill>
                  <a:srgbClr val="232F3E"/>
                </a:solidFill>
                <a:latin typeface="Play"/>
                <a:ea typeface="Play"/>
                <a:cs typeface="Play"/>
                <a:sym typeface="Play"/>
              </a:rPr>
              <a:t>‹#›</a:t>
            </a:fld>
            <a:endParaRPr b="0" i="0" sz="1200" u="none" cap="none" strike="noStrike">
              <a:solidFill>
                <a:srgbClr val="232F3E"/>
              </a:solidFill>
              <a:latin typeface="Play"/>
              <a:ea typeface="Play"/>
              <a:cs typeface="Play"/>
              <a:sym typeface="Play"/>
            </a:endParaRPr>
          </a:p>
        </p:txBody>
      </p:sp>
      <p:sp>
        <p:nvSpPr>
          <p:cNvPr id="721" name="Google Shape;721;p75"/>
          <p:cNvSpPr txBox="1"/>
          <p:nvPr>
            <p:ph type="title"/>
          </p:nvPr>
        </p:nvSpPr>
        <p:spPr>
          <a:xfrm>
            <a:off x="457200" y="2545492"/>
            <a:ext cx="11375136" cy="2446876"/>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lt1"/>
              </a:buClr>
              <a:buSzPts val="4800"/>
              <a:buFont typeface="Play"/>
              <a:buNone/>
            </a:pPr>
            <a:r>
              <a:rPr lang="en-US"/>
              <a:t>Caching using CloudFront</a:t>
            </a:r>
            <a:endParaRPr/>
          </a:p>
        </p:txBody>
      </p:sp>
      <p:sp>
        <p:nvSpPr>
          <p:cNvPr id="722" name="Google Shape;722;p75"/>
          <p:cNvSpPr txBox="1"/>
          <p:nvPr>
            <p:ph idx="1" type="subTitle"/>
          </p:nvPr>
        </p:nvSpPr>
        <p:spPr>
          <a:xfrm>
            <a:off x="457200" y="5040376"/>
            <a:ext cx="11375136" cy="995898"/>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lt1"/>
              </a:buClr>
              <a:buSzPts val="3200"/>
              <a:buNone/>
            </a:pPr>
            <a:r>
              <a:rPr lang="en-US"/>
              <a:t>Caching Content</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6" name="Shape 726"/>
        <p:cNvGrpSpPr/>
        <p:nvPr/>
      </p:nvGrpSpPr>
      <p:grpSpPr>
        <a:xfrm>
          <a:off x="0" y="0"/>
          <a:ext cx="0" cy="0"/>
          <a:chOff x="0" y="0"/>
          <a:chExt cx="0" cy="0"/>
        </a:xfrm>
      </p:grpSpPr>
      <p:sp>
        <p:nvSpPr>
          <p:cNvPr id="727" name="Google Shape;727;p76"/>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728" name="Google Shape;728;p76"/>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32F3E"/>
              </a:buClr>
              <a:buSzPts val="3600"/>
              <a:buFont typeface="Play"/>
              <a:buNone/>
            </a:pPr>
            <a:r>
              <a:rPr lang="en-US"/>
              <a:t>Content delivery network (CDN) </a:t>
            </a:r>
            <a:endParaRPr/>
          </a:p>
        </p:txBody>
      </p:sp>
      <p:sp>
        <p:nvSpPr>
          <p:cNvPr id="729" name="Google Shape;729;p76"/>
          <p:cNvSpPr txBox="1"/>
          <p:nvPr>
            <p:ph idx="1" type="body"/>
          </p:nvPr>
        </p:nvSpPr>
        <p:spPr>
          <a:xfrm>
            <a:off x="365760" y="1053311"/>
            <a:ext cx="3898879" cy="440329"/>
          </a:xfrm>
          <a:prstGeom prst="rect">
            <a:avLst/>
          </a:prstGeom>
          <a:solidFill>
            <a:schemeClr val="accent1"/>
          </a:solid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lt1"/>
              </a:buClr>
              <a:buSzPts val="2400"/>
              <a:buNone/>
            </a:pPr>
            <a:r>
              <a:rPr lang="en-US"/>
              <a:t>Delivery challenge</a:t>
            </a:r>
            <a:endParaRPr/>
          </a:p>
        </p:txBody>
      </p:sp>
      <p:sp>
        <p:nvSpPr>
          <p:cNvPr id="730" name="Google Shape;730;p76"/>
          <p:cNvSpPr txBox="1"/>
          <p:nvPr>
            <p:ph idx="2" type="body"/>
          </p:nvPr>
        </p:nvSpPr>
        <p:spPr>
          <a:xfrm>
            <a:off x="365760" y="1563624"/>
            <a:ext cx="3898879" cy="4873752"/>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rgbClr val="232F3E"/>
              </a:buClr>
              <a:buSzPts val="2800"/>
              <a:buNone/>
            </a:pPr>
            <a:r>
              <a:rPr lang="en-US"/>
              <a:t>Deliver geographically dispersed content with low latency and low cost for end users to access.</a:t>
            </a:r>
            <a:endParaRPr/>
          </a:p>
        </p:txBody>
      </p:sp>
      <p:sp>
        <p:nvSpPr>
          <p:cNvPr id="731" name="Google Shape;731;p76"/>
          <p:cNvSpPr txBox="1"/>
          <p:nvPr>
            <p:ph idx="3" type="body"/>
          </p:nvPr>
        </p:nvSpPr>
        <p:spPr>
          <a:xfrm>
            <a:off x="4333795" y="1053311"/>
            <a:ext cx="7498541" cy="440329"/>
          </a:xfrm>
          <a:prstGeom prst="rect">
            <a:avLst/>
          </a:prstGeom>
          <a:solidFill>
            <a:schemeClr val="accent1"/>
          </a:solid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lt1"/>
              </a:buClr>
              <a:buSzPts val="2400"/>
              <a:buNone/>
            </a:pPr>
            <a:r>
              <a:rPr lang="en-US"/>
              <a:t>CDN solution</a:t>
            </a:r>
            <a:endParaRPr/>
          </a:p>
        </p:txBody>
      </p:sp>
      <p:sp>
        <p:nvSpPr>
          <p:cNvPr id="732" name="Google Shape;732;p76"/>
          <p:cNvSpPr txBox="1"/>
          <p:nvPr>
            <p:ph idx="4" type="body"/>
          </p:nvPr>
        </p:nvSpPr>
        <p:spPr>
          <a:xfrm>
            <a:off x="4333795" y="1563624"/>
            <a:ext cx="7498541" cy="4873752"/>
          </a:xfrm>
          <a:prstGeom prst="rect">
            <a:avLst/>
          </a:prstGeom>
          <a:noFill/>
          <a:ln>
            <a:noFill/>
          </a:ln>
        </p:spPr>
        <p:txBody>
          <a:bodyPr anchorCtr="0" anchor="t" bIns="45700" lIns="91425" spcFirstLastPara="1" rIns="91425" wrap="square" tIns="45700">
            <a:noAutofit/>
          </a:bodyPr>
          <a:lstStyle/>
          <a:p>
            <a:pPr indent="-228600" lvl="0" marL="228600" rtl="0" algn="l">
              <a:lnSpc>
                <a:spcPct val="100000"/>
              </a:lnSpc>
              <a:spcBef>
                <a:spcPts val="0"/>
              </a:spcBef>
              <a:spcAft>
                <a:spcPts val="0"/>
              </a:spcAft>
              <a:buClr>
                <a:srgbClr val="232F3E"/>
              </a:buClr>
              <a:buSzPts val="2800"/>
              <a:buChar char="•"/>
            </a:pPr>
            <a:r>
              <a:rPr lang="en-US"/>
              <a:t>Is a globally distributed system of caching servers </a:t>
            </a:r>
            <a:endParaRPr/>
          </a:p>
          <a:p>
            <a:pPr indent="-228600" lvl="0" marL="228600" rtl="0" algn="l">
              <a:lnSpc>
                <a:spcPct val="100000"/>
              </a:lnSpc>
              <a:spcBef>
                <a:spcPts val="1200"/>
              </a:spcBef>
              <a:spcAft>
                <a:spcPts val="0"/>
              </a:spcAft>
              <a:buClr>
                <a:srgbClr val="232F3E"/>
              </a:buClr>
              <a:buSzPts val="2800"/>
              <a:buChar char="•"/>
            </a:pPr>
            <a:r>
              <a:rPr lang="en-US"/>
              <a:t>Has intermediary servers between the client and the application</a:t>
            </a:r>
            <a:endParaRPr/>
          </a:p>
          <a:p>
            <a:pPr indent="-228600" lvl="0" marL="228600" rtl="0" algn="l">
              <a:lnSpc>
                <a:spcPct val="100000"/>
              </a:lnSpc>
              <a:spcBef>
                <a:spcPts val="1200"/>
              </a:spcBef>
              <a:spcAft>
                <a:spcPts val="0"/>
              </a:spcAft>
              <a:buClr>
                <a:srgbClr val="232F3E"/>
              </a:buClr>
              <a:buSzPts val="2800"/>
              <a:buChar char="•"/>
            </a:pPr>
            <a:r>
              <a:rPr lang="en-US"/>
              <a:t>Caches copies of commonly requested files (static content)</a:t>
            </a:r>
            <a:endParaRPr/>
          </a:p>
          <a:p>
            <a:pPr indent="-228600" lvl="0" marL="228600" rtl="0" algn="l">
              <a:lnSpc>
                <a:spcPct val="100000"/>
              </a:lnSpc>
              <a:spcBef>
                <a:spcPts val="1200"/>
              </a:spcBef>
              <a:spcAft>
                <a:spcPts val="0"/>
              </a:spcAft>
              <a:buClr>
                <a:srgbClr val="232F3E"/>
              </a:buClr>
              <a:buSzPts val="2800"/>
              <a:buChar char="•"/>
            </a:pPr>
            <a:r>
              <a:rPr lang="en-US"/>
              <a:t>Delivers a local copy of the requested content from a nearby cache edge or point of presence</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6" name="Shape 736"/>
        <p:cNvGrpSpPr/>
        <p:nvPr/>
      </p:nvGrpSpPr>
      <p:grpSpPr>
        <a:xfrm>
          <a:off x="0" y="0"/>
          <a:ext cx="0" cy="0"/>
          <a:chOff x="0" y="0"/>
          <a:chExt cx="0" cy="0"/>
        </a:xfrm>
      </p:grpSpPr>
      <p:sp>
        <p:nvSpPr>
          <p:cNvPr id="737" name="Google Shape;737;p77"/>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738" name="Google Shape;738;p77"/>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rgbClr val="232F3E"/>
              </a:buClr>
              <a:buSzPct val="100000"/>
              <a:buFont typeface="Play"/>
              <a:buNone/>
            </a:pPr>
            <a:r>
              <a:rPr lang="en-US"/>
              <a:t>Which type of content can you cache by using an edge cache?</a:t>
            </a:r>
            <a:endParaRPr/>
          </a:p>
        </p:txBody>
      </p:sp>
      <p:grpSp>
        <p:nvGrpSpPr>
          <p:cNvPr descr="A webpage shows content that can and can’t be cached. See notes for details." id="739" name="Google Shape;739;p77"/>
          <p:cNvGrpSpPr/>
          <p:nvPr/>
        </p:nvGrpSpPr>
        <p:grpSpPr>
          <a:xfrm>
            <a:off x="2441457" y="1578060"/>
            <a:ext cx="7182442" cy="4581190"/>
            <a:chOff x="2441457" y="1578060"/>
            <a:chExt cx="7182442" cy="4581190"/>
          </a:xfrm>
        </p:grpSpPr>
        <p:sp>
          <p:nvSpPr>
            <p:cNvPr id="740" name="Google Shape;740;p77"/>
            <p:cNvSpPr/>
            <p:nvPr/>
          </p:nvSpPr>
          <p:spPr>
            <a:xfrm>
              <a:off x="2441457" y="1578060"/>
              <a:ext cx="7182442" cy="4581190"/>
            </a:xfrm>
            <a:prstGeom prst="roundRect">
              <a:avLst>
                <a:gd fmla="val 2483" name="adj"/>
              </a:avLst>
            </a:prstGeom>
            <a:solidFill>
              <a:schemeClr val="lt1"/>
            </a:solidFill>
            <a:ln cap="flat" cmpd="sng" w="19050">
              <a:solidFill>
                <a:schemeClr val="dk2"/>
              </a:solidFill>
              <a:prstDash val="solid"/>
              <a:round/>
              <a:headEnd len="sm" w="sm" type="none"/>
              <a:tailEnd len="sm" w="sm" type="none"/>
            </a:ln>
          </p:spPr>
          <p:txBody>
            <a:bodyPr anchorCtr="0" anchor="ctr" bIns="45700" lIns="91400" spcFirstLastPara="1" rIns="91400" wrap="square" tIns="45700">
              <a:noAutofit/>
            </a:bodyPr>
            <a:lstStyle/>
            <a:p>
              <a:pPr indent="0" lvl="0" marL="0" marR="0" rtl="0" algn="ctr">
                <a:spcBef>
                  <a:spcPts val="0"/>
                </a:spcBef>
                <a:spcAft>
                  <a:spcPts val="0"/>
                </a:spcAft>
                <a:buNone/>
              </a:pPr>
              <a:r>
                <a:t/>
              </a:r>
              <a:endParaRPr b="0" i="0" sz="2266" u="none" cap="none" strike="noStrike">
                <a:solidFill>
                  <a:schemeClr val="dk1"/>
                </a:solidFill>
                <a:latin typeface="Arial"/>
                <a:ea typeface="Arial"/>
                <a:cs typeface="Arial"/>
                <a:sym typeface="Arial"/>
              </a:endParaRPr>
            </a:p>
          </p:txBody>
        </p:sp>
        <p:pic>
          <p:nvPicPr>
            <p:cNvPr id="741" name="Google Shape;741;p77"/>
            <p:cNvPicPr preferRelativeResize="0"/>
            <p:nvPr/>
          </p:nvPicPr>
          <p:blipFill rotWithShape="1">
            <a:blip r:embed="rId3">
              <a:alphaModFix/>
            </a:blip>
            <a:srcRect b="0" l="0" r="0" t="0"/>
            <a:stretch/>
          </p:blipFill>
          <p:spPr>
            <a:xfrm>
              <a:off x="2603412" y="1972737"/>
              <a:ext cx="6822194" cy="1127635"/>
            </a:xfrm>
            <a:prstGeom prst="rect">
              <a:avLst/>
            </a:prstGeom>
            <a:noFill/>
            <a:ln>
              <a:noFill/>
            </a:ln>
          </p:spPr>
        </p:pic>
        <p:pic>
          <p:nvPicPr>
            <p:cNvPr id="742" name="Google Shape;742;p77"/>
            <p:cNvPicPr preferRelativeResize="0"/>
            <p:nvPr/>
          </p:nvPicPr>
          <p:blipFill rotWithShape="1">
            <a:blip r:embed="rId4">
              <a:alphaModFix/>
            </a:blip>
            <a:srcRect b="0" l="0" r="0" t="0"/>
            <a:stretch/>
          </p:blipFill>
          <p:spPr>
            <a:xfrm>
              <a:off x="2603411" y="3212247"/>
              <a:ext cx="6917104" cy="2904923"/>
            </a:xfrm>
            <a:prstGeom prst="rect">
              <a:avLst/>
            </a:prstGeom>
            <a:noFill/>
            <a:ln>
              <a:noFill/>
            </a:ln>
          </p:spPr>
        </p:pic>
        <p:sp>
          <p:nvSpPr>
            <p:cNvPr id="743" name="Google Shape;743;p77"/>
            <p:cNvSpPr/>
            <p:nvPr/>
          </p:nvSpPr>
          <p:spPr>
            <a:xfrm>
              <a:off x="7180457" y="4981993"/>
              <a:ext cx="1159314" cy="898347"/>
            </a:xfrm>
            <a:prstGeom prst="ellipse">
              <a:avLst/>
            </a:prstGeom>
            <a:noFill/>
            <a:ln cap="flat" cmpd="sng" w="28575">
              <a:solidFill>
                <a:srgbClr val="19594E"/>
              </a:solidFill>
              <a:prstDash val="solid"/>
              <a:round/>
              <a:headEnd len="sm" w="sm" type="none"/>
              <a:tailEnd len="sm" w="sm" type="none"/>
            </a:ln>
          </p:spPr>
          <p:txBody>
            <a:bodyPr anchorCtr="0" anchor="ctr" bIns="45700" lIns="91400" spcFirstLastPara="1" rIns="91400" wrap="square" tIns="45700">
              <a:noAutofit/>
            </a:bodyPr>
            <a:lstStyle/>
            <a:p>
              <a:pPr indent="0" lvl="0" marL="0" marR="0" rtl="0" algn="ctr">
                <a:spcBef>
                  <a:spcPts val="0"/>
                </a:spcBef>
                <a:spcAft>
                  <a:spcPts val="0"/>
                </a:spcAft>
                <a:buNone/>
              </a:pPr>
              <a:r>
                <a:t/>
              </a:r>
              <a:endParaRPr b="0" i="0" sz="2266" u="none" cap="none" strike="noStrike">
                <a:solidFill>
                  <a:schemeClr val="dk1"/>
                </a:solidFill>
                <a:latin typeface="Arial"/>
                <a:ea typeface="Arial"/>
                <a:cs typeface="Arial"/>
                <a:sym typeface="Arial"/>
              </a:endParaRPr>
            </a:p>
          </p:txBody>
        </p:sp>
        <p:pic>
          <p:nvPicPr>
            <p:cNvPr id="744" name="Google Shape;744;p77"/>
            <p:cNvPicPr preferRelativeResize="0"/>
            <p:nvPr/>
          </p:nvPicPr>
          <p:blipFill rotWithShape="1">
            <a:blip r:embed="rId5">
              <a:alphaModFix/>
            </a:blip>
            <a:srcRect b="0" l="0" r="0" t="0"/>
            <a:stretch/>
          </p:blipFill>
          <p:spPr>
            <a:xfrm>
              <a:off x="2648128" y="1645526"/>
              <a:ext cx="6777478" cy="351050"/>
            </a:xfrm>
            <a:prstGeom prst="rect">
              <a:avLst/>
            </a:prstGeom>
            <a:noFill/>
            <a:ln>
              <a:noFill/>
            </a:ln>
          </p:spPr>
        </p:pic>
        <p:sp>
          <p:nvSpPr>
            <p:cNvPr id="745" name="Google Shape;745;p77"/>
            <p:cNvSpPr/>
            <p:nvPr/>
          </p:nvSpPr>
          <p:spPr>
            <a:xfrm>
              <a:off x="3824168" y="2052857"/>
              <a:ext cx="1193146" cy="349931"/>
            </a:xfrm>
            <a:prstGeom prst="ellipse">
              <a:avLst/>
            </a:prstGeom>
            <a:noFill/>
            <a:ln cap="flat" cmpd="sng" w="28575">
              <a:solidFill>
                <a:srgbClr val="007FAA"/>
              </a:solidFill>
              <a:prstDash val="solid"/>
              <a:round/>
              <a:headEnd len="sm" w="sm" type="none"/>
              <a:tailEnd len="sm" w="sm" type="none"/>
            </a:ln>
          </p:spPr>
          <p:txBody>
            <a:bodyPr anchorCtr="0" anchor="ctr" bIns="45700" lIns="91400" spcFirstLastPara="1" rIns="91400" wrap="square" tIns="45700">
              <a:noAutofit/>
            </a:bodyPr>
            <a:lstStyle/>
            <a:p>
              <a:pPr indent="0" lvl="0" marL="0" marR="0" rtl="0" algn="ctr">
                <a:spcBef>
                  <a:spcPts val="0"/>
                </a:spcBef>
                <a:spcAft>
                  <a:spcPts val="0"/>
                </a:spcAft>
                <a:buNone/>
              </a:pPr>
              <a:r>
                <a:t/>
              </a:r>
              <a:endParaRPr b="0" i="0" sz="2266" u="none" cap="none" strike="noStrike">
                <a:solidFill>
                  <a:schemeClr val="dk1"/>
                </a:solidFill>
                <a:latin typeface="Arial"/>
                <a:ea typeface="Arial"/>
                <a:cs typeface="Arial"/>
                <a:sym typeface="Arial"/>
              </a:endParaRPr>
            </a:p>
          </p:txBody>
        </p:sp>
        <p:sp>
          <p:nvSpPr>
            <p:cNvPr id="746" name="Google Shape;746;p77"/>
            <p:cNvSpPr/>
            <p:nvPr/>
          </p:nvSpPr>
          <p:spPr>
            <a:xfrm>
              <a:off x="2565311" y="3371277"/>
              <a:ext cx="2550322" cy="2745894"/>
            </a:xfrm>
            <a:prstGeom prst="roundRect">
              <a:avLst>
                <a:gd fmla="val 16667" name="adj"/>
              </a:avLst>
            </a:prstGeom>
            <a:noFill/>
            <a:ln cap="flat" cmpd="sng" w="28575">
              <a:solidFill>
                <a:srgbClr val="19594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Play"/>
                <a:ea typeface="Play"/>
                <a:cs typeface="Play"/>
                <a:sym typeface="Play"/>
              </a:endParaRPr>
            </a:p>
          </p:txBody>
        </p:sp>
        <p:sp>
          <p:nvSpPr>
            <p:cNvPr id="747" name="Google Shape;747;p77"/>
            <p:cNvSpPr/>
            <p:nvPr/>
          </p:nvSpPr>
          <p:spPr>
            <a:xfrm>
              <a:off x="4604510" y="2364480"/>
              <a:ext cx="4643100" cy="467098"/>
            </a:xfrm>
            <a:prstGeom prst="ellipse">
              <a:avLst/>
            </a:prstGeom>
            <a:noFill/>
            <a:ln cap="flat" cmpd="sng" w="28575">
              <a:solidFill>
                <a:srgbClr val="007FAA"/>
              </a:solidFill>
              <a:prstDash val="solid"/>
              <a:round/>
              <a:headEnd len="sm" w="sm" type="none"/>
              <a:tailEnd len="sm" w="sm" type="none"/>
            </a:ln>
          </p:spPr>
          <p:txBody>
            <a:bodyPr anchorCtr="0" anchor="ctr" bIns="45700" lIns="91400" spcFirstLastPara="1" rIns="91400" wrap="square" tIns="45700">
              <a:noAutofit/>
            </a:bodyPr>
            <a:lstStyle/>
            <a:p>
              <a:pPr indent="0" lvl="0" marL="0" marR="0" rtl="0" algn="ctr">
                <a:spcBef>
                  <a:spcPts val="0"/>
                </a:spcBef>
                <a:spcAft>
                  <a:spcPts val="0"/>
                </a:spcAft>
                <a:buNone/>
              </a:pPr>
              <a:r>
                <a:t/>
              </a:r>
              <a:endParaRPr b="0" i="0" sz="2266" u="none" cap="none" strike="noStrike">
                <a:solidFill>
                  <a:schemeClr val="dk1"/>
                </a:solidFill>
                <a:latin typeface="Arial"/>
                <a:ea typeface="Arial"/>
                <a:cs typeface="Arial"/>
                <a:sym typeface="Arial"/>
              </a:endParaRPr>
            </a:p>
          </p:txBody>
        </p:sp>
        <p:sp>
          <p:nvSpPr>
            <p:cNvPr id="748" name="Google Shape;748;p77"/>
            <p:cNvSpPr/>
            <p:nvPr/>
          </p:nvSpPr>
          <p:spPr>
            <a:xfrm>
              <a:off x="2645197" y="1991776"/>
              <a:ext cx="1050520" cy="38067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Play"/>
                <a:ea typeface="Play"/>
                <a:cs typeface="Play"/>
                <a:sym typeface="Play"/>
              </a:endParaRPr>
            </a:p>
          </p:txBody>
        </p:sp>
      </p:grpSp>
      <p:sp>
        <p:nvSpPr>
          <p:cNvPr id="749" name="Google Shape;749;p77"/>
          <p:cNvSpPr/>
          <p:nvPr/>
        </p:nvSpPr>
        <p:spPr>
          <a:xfrm>
            <a:off x="842824" y="5202010"/>
            <a:ext cx="1536706" cy="584775"/>
          </a:xfrm>
          <a:custGeom>
            <a:rect b="b" l="l" r="r" t="t"/>
            <a:pathLst>
              <a:path extrusionOk="0" h="120000" w="120000">
                <a:moveTo>
                  <a:pt x="0" y="0"/>
                </a:moveTo>
                <a:lnTo>
                  <a:pt x="120000" y="0"/>
                </a:lnTo>
                <a:lnTo>
                  <a:pt x="120000" y="120000"/>
                </a:lnTo>
                <a:lnTo>
                  <a:pt x="0" y="120000"/>
                </a:lnTo>
                <a:close/>
              </a:path>
              <a:path extrusionOk="0" fill="none" h="120000" w="120000">
                <a:moveTo>
                  <a:pt x="59942" y="139"/>
                </a:moveTo>
                <a:lnTo>
                  <a:pt x="60115" y="-84463"/>
                </a:lnTo>
                <a:lnTo>
                  <a:pt x="134456" y="-86532"/>
                </a:lnTo>
              </a:path>
            </a:pathLst>
          </a:custGeom>
          <a:solidFill>
            <a:schemeClr val="accent5"/>
          </a:solidFill>
          <a:ln cap="flat" cmpd="sng" w="44450">
            <a:solidFill>
              <a:schemeClr val="accent5"/>
            </a:solidFill>
            <a:prstDash val="solid"/>
            <a:round/>
            <a:headEnd len="sm" w="sm" type="none"/>
            <a:tailEnd len="sm" w="sm" type="none"/>
          </a:ln>
          <a:effectLst>
            <a:outerShdw blurRad="63500" rotWithShape="0" dir="2700016" dist="53881">
              <a:srgbClr val="000000">
                <a:alpha val="24705"/>
              </a:srgbClr>
            </a:outerShdw>
          </a:effectLst>
        </p:spPr>
        <p:txBody>
          <a:bodyPr anchorCtr="0" anchor="ctr" bIns="45700" lIns="45700" spcFirstLastPara="1" rIns="45700" wrap="square" tIns="45700">
            <a:noAutofit/>
          </a:bodyPr>
          <a:lstStyle/>
          <a:p>
            <a:pPr indent="0" lvl="0" marL="0" marR="0" rtl="0" algn="ctr">
              <a:spcBef>
                <a:spcPts val="0"/>
              </a:spcBef>
              <a:spcAft>
                <a:spcPts val="0"/>
              </a:spcAft>
              <a:buNone/>
            </a:pPr>
            <a:r>
              <a:rPr b="0" i="0" lang="en-US" sz="1600" u="none" cap="none" strike="noStrike">
                <a:solidFill>
                  <a:schemeClr val="lt1"/>
                </a:solidFill>
                <a:latin typeface="Play"/>
                <a:ea typeface="Play"/>
                <a:cs typeface="Play"/>
                <a:sym typeface="Play"/>
              </a:rPr>
              <a:t>Images </a:t>
            </a:r>
            <a:br>
              <a:rPr b="0" i="0" lang="en-US" sz="1600" u="none" cap="none" strike="noStrike">
                <a:solidFill>
                  <a:schemeClr val="lt1"/>
                </a:solidFill>
                <a:latin typeface="Play"/>
                <a:ea typeface="Play"/>
                <a:cs typeface="Play"/>
                <a:sym typeface="Play"/>
              </a:rPr>
            </a:br>
            <a:r>
              <a:rPr b="0" i="0" lang="en-US" sz="1600" u="none" cap="none" strike="noStrike">
                <a:solidFill>
                  <a:schemeClr val="lt1"/>
                </a:solidFill>
                <a:latin typeface="Play"/>
                <a:ea typeface="Play"/>
                <a:cs typeface="Play"/>
                <a:sym typeface="Play"/>
              </a:rPr>
              <a:t>can be cached.</a:t>
            </a:r>
            <a:endParaRPr/>
          </a:p>
        </p:txBody>
      </p:sp>
      <p:sp>
        <p:nvSpPr>
          <p:cNvPr id="750" name="Google Shape;750;p77"/>
          <p:cNvSpPr/>
          <p:nvPr/>
        </p:nvSpPr>
        <p:spPr>
          <a:xfrm>
            <a:off x="8938712" y="5504653"/>
            <a:ext cx="1536706" cy="584775"/>
          </a:xfrm>
          <a:custGeom>
            <a:rect b="b" l="l" r="r" t="t"/>
            <a:pathLst>
              <a:path extrusionOk="0" h="120000" w="120000">
                <a:moveTo>
                  <a:pt x="0" y="0"/>
                </a:moveTo>
                <a:lnTo>
                  <a:pt x="120000" y="0"/>
                </a:lnTo>
                <a:lnTo>
                  <a:pt x="120000" y="120000"/>
                </a:lnTo>
                <a:lnTo>
                  <a:pt x="0" y="120000"/>
                </a:lnTo>
                <a:close/>
              </a:path>
              <a:path extrusionOk="0" fill="none" h="120000" w="120000">
                <a:moveTo>
                  <a:pt x="59942" y="139"/>
                </a:moveTo>
                <a:lnTo>
                  <a:pt x="59515" y="-79733"/>
                </a:lnTo>
                <a:lnTo>
                  <a:pt x="-59122" y="-79513"/>
                </a:lnTo>
              </a:path>
            </a:pathLst>
          </a:custGeom>
          <a:solidFill>
            <a:schemeClr val="accent5"/>
          </a:solidFill>
          <a:ln cap="flat" cmpd="sng" w="44450">
            <a:solidFill>
              <a:schemeClr val="accent5"/>
            </a:solidFill>
            <a:prstDash val="solid"/>
            <a:round/>
            <a:headEnd len="sm" w="sm" type="none"/>
            <a:tailEnd len="sm" w="sm" type="none"/>
          </a:ln>
          <a:effectLst>
            <a:outerShdw blurRad="63500" rotWithShape="0" dir="2700016" dist="53881">
              <a:srgbClr val="000000">
                <a:alpha val="24705"/>
              </a:srgbClr>
            </a:outerShdw>
          </a:effectLst>
        </p:spPr>
        <p:txBody>
          <a:bodyPr anchorCtr="0" anchor="ctr" bIns="45700" lIns="45700" spcFirstLastPara="1" rIns="45700" wrap="square" tIns="45700">
            <a:noAutofit/>
          </a:bodyPr>
          <a:lstStyle/>
          <a:p>
            <a:pPr indent="0" lvl="0" marL="0" marR="0" rtl="0" algn="ctr">
              <a:spcBef>
                <a:spcPts val="0"/>
              </a:spcBef>
              <a:spcAft>
                <a:spcPts val="0"/>
              </a:spcAft>
              <a:buNone/>
            </a:pPr>
            <a:r>
              <a:rPr b="0" i="0" lang="en-US" sz="1600" u="none" cap="none" strike="noStrike">
                <a:solidFill>
                  <a:schemeClr val="lt1"/>
                </a:solidFill>
                <a:latin typeface="Play"/>
                <a:ea typeface="Play"/>
                <a:cs typeface="Play"/>
                <a:sym typeface="Play"/>
              </a:rPr>
              <a:t>Videos </a:t>
            </a:r>
            <a:br>
              <a:rPr b="0" i="0" lang="en-US" sz="1600" u="none" cap="none" strike="noStrike">
                <a:solidFill>
                  <a:schemeClr val="lt1"/>
                </a:solidFill>
                <a:latin typeface="Play"/>
                <a:ea typeface="Play"/>
                <a:cs typeface="Play"/>
                <a:sym typeface="Play"/>
              </a:rPr>
            </a:br>
            <a:r>
              <a:rPr b="0" i="0" lang="en-US" sz="1600" u="none" cap="none" strike="noStrike">
                <a:solidFill>
                  <a:schemeClr val="lt1"/>
                </a:solidFill>
                <a:latin typeface="Play"/>
                <a:ea typeface="Play"/>
                <a:cs typeface="Play"/>
                <a:sym typeface="Play"/>
              </a:rPr>
              <a:t>can be cached.</a:t>
            </a:r>
            <a:endParaRPr/>
          </a:p>
        </p:txBody>
      </p:sp>
      <p:sp>
        <p:nvSpPr>
          <p:cNvPr id="751" name="Google Shape;751;p77"/>
          <p:cNvSpPr/>
          <p:nvPr/>
        </p:nvSpPr>
        <p:spPr>
          <a:xfrm>
            <a:off x="10057366" y="4159449"/>
            <a:ext cx="1536706" cy="584775"/>
          </a:xfrm>
          <a:custGeom>
            <a:rect b="b" l="l" r="r" t="t"/>
            <a:pathLst>
              <a:path extrusionOk="0" h="120000" w="120000">
                <a:moveTo>
                  <a:pt x="0" y="0"/>
                </a:moveTo>
                <a:lnTo>
                  <a:pt x="120000" y="0"/>
                </a:lnTo>
                <a:lnTo>
                  <a:pt x="120000" y="120000"/>
                </a:lnTo>
                <a:lnTo>
                  <a:pt x="0" y="120000"/>
                </a:lnTo>
                <a:close/>
              </a:path>
              <a:path extrusionOk="0" fill="none" h="120000" w="120000">
                <a:moveTo>
                  <a:pt x="59082" y="83786"/>
                </a:moveTo>
                <a:lnTo>
                  <a:pt x="58655" y="-222160"/>
                </a:lnTo>
                <a:lnTo>
                  <a:pt x="-58262" y="-221940"/>
                </a:lnTo>
              </a:path>
            </a:pathLst>
          </a:custGeom>
          <a:solidFill>
            <a:schemeClr val="accent5"/>
          </a:solidFill>
          <a:ln cap="flat" cmpd="sng" w="44450">
            <a:solidFill>
              <a:schemeClr val="accent5"/>
            </a:solidFill>
            <a:prstDash val="solid"/>
            <a:round/>
            <a:headEnd len="sm" w="sm" type="none"/>
            <a:tailEnd len="sm" w="sm" type="none"/>
          </a:ln>
          <a:effectLst>
            <a:outerShdw blurRad="63500" rotWithShape="0" dir="2700016" dist="53881">
              <a:srgbClr val="000000">
                <a:alpha val="24705"/>
              </a:srgbClr>
            </a:outerShdw>
          </a:effectLst>
        </p:spPr>
        <p:txBody>
          <a:bodyPr anchorCtr="0" anchor="ctr" bIns="45700" lIns="45700" spcFirstLastPara="1" rIns="45700" wrap="square" tIns="45700">
            <a:noAutofit/>
          </a:bodyPr>
          <a:lstStyle/>
          <a:p>
            <a:pPr indent="0" lvl="0" marL="0" marR="0" rtl="0" algn="ctr">
              <a:spcBef>
                <a:spcPts val="0"/>
              </a:spcBef>
              <a:spcAft>
                <a:spcPts val="0"/>
              </a:spcAft>
              <a:buNone/>
            </a:pPr>
            <a:r>
              <a:rPr b="0" i="0" lang="en-US" sz="1600" u="none" cap="none" strike="noStrike">
                <a:solidFill>
                  <a:schemeClr val="lt1"/>
                </a:solidFill>
                <a:latin typeface="Play"/>
                <a:ea typeface="Play"/>
                <a:cs typeface="Play"/>
                <a:sym typeface="Play"/>
              </a:rPr>
              <a:t>Web objects </a:t>
            </a:r>
            <a:br>
              <a:rPr b="0" i="0" lang="en-US" sz="1600" u="none" cap="none" strike="noStrike">
                <a:solidFill>
                  <a:schemeClr val="lt1"/>
                </a:solidFill>
                <a:latin typeface="Play"/>
                <a:ea typeface="Play"/>
                <a:cs typeface="Play"/>
                <a:sym typeface="Play"/>
              </a:rPr>
            </a:br>
            <a:r>
              <a:rPr b="0" i="0" lang="en-US" sz="1600" u="none" cap="none" strike="noStrike">
                <a:solidFill>
                  <a:schemeClr val="lt1"/>
                </a:solidFill>
                <a:latin typeface="Play"/>
                <a:ea typeface="Play"/>
                <a:cs typeface="Play"/>
                <a:sym typeface="Play"/>
              </a:rPr>
              <a:t>can be cached.</a:t>
            </a:r>
            <a:endParaRPr/>
          </a:p>
        </p:txBody>
      </p:sp>
      <p:sp>
        <p:nvSpPr>
          <p:cNvPr id="752" name="Google Shape;752;p77"/>
          <p:cNvSpPr/>
          <p:nvPr/>
        </p:nvSpPr>
        <p:spPr>
          <a:xfrm>
            <a:off x="198262" y="2259208"/>
            <a:ext cx="2115024" cy="1077218"/>
          </a:xfrm>
          <a:custGeom>
            <a:rect b="b" l="l" r="r" t="t"/>
            <a:pathLst>
              <a:path extrusionOk="0" h="120000" w="120000">
                <a:moveTo>
                  <a:pt x="0" y="0"/>
                </a:moveTo>
                <a:lnTo>
                  <a:pt x="120000" y="0"/>
                </a:lnTo>
                <a:lnTo>
                  <a:pt x="120000" y="120000"/>
                </a:lnTo>
                <a:lnTo>
                  <a:pt x="0" y="120000"/>
                </a:lnTo>
                <a:close/>
              </a:path>
              <a:path extrusionOk="0" fill="none" h="120000" w="120000">
                <a:moveTo>
                  <a:pt x="59260" y="139"/>
                </a:moveTo>
                <a:lnTo>
                  <a:pt x="58750" y="-33554"/>
                </a:lnTo>
                <a:lnTo>
                  <a:pt x="216398" y="-31073"/>
                </a:lnTo>
              </a:path>
            </a:pathLst>
          </a:custGeom>
          <a:solidFill>
            <a:schemeClr val="accent2"/>
          </a:solidFill>
          <a:ln cap="flat" cmpd="sng" w="44450">
            <a:solidFill>
              <a:schemeClr val="accent2"/>
            </a:solidFill>
            <a:prstDash val="solid"/>
            <a:round/>
            <a:headEnd len="sm" w="sm" type="none"/>
            <a:tailEnd len="sm" w="sm" type="none"/>
          </a:ln>
          <a:effectLst>
            <a:outerShdw blurRad="63500" rotWithShape="0" dir="2700016" dist="53881">
              <a:srgbClr val="000000">
                <a:alpha val="24705"/>
              </a:srgbClr>
            </a:outerShdw>
          </a:effectLst>
        </p:spPr>
        <p:txBody>
          <a:bodyPr anchorCtr="0" anchor="ctr" bIns="45700" lIns="45700" spcFirstLastPara="1" rIns="45700" wrap="square" tIns="45700">
            <a:noAutofit/>
          </a:bodyPr>
          <a:lstStyle/>
          <a:p>
            <a:pPr indent="0" lvl="0" marL="0" marR="0" rtl="0" algn="ctr">
              <a:spcBef>
                <a:spcPts val="0"/>
              </a:spcBef>
              <a:spcAft>
                <a:spcPts val="0"/>
              </a:spcAft>
              <a:buNone/>
            </a:pPr>
            <a:r>
              <a:rPr b="0" i="0" lang="en-US" sz="1600" u="none" cap="none" strike="noStrike">
                <a:solidFill>
                  <a:schemeClr val="lt1"/>
                </a:solidFill>
                <a:latin typeface="Play"/>
                <a:ea typeface="Play"/>
                <a:cs typeface="Play"/>
                <a:sym typeface="Play"/>
              </a:rPr>
              <a:t>Dynamically generated content cannot be cached by using an edge cache.</a:t>
            </a:r>
            <a:endParaRPr/>
          </a:p>
        </p:txBody>
      </p:sp>
      <p:sp>
        <p:nvSpPr>
          <p:cNvPr id="753" name="Google Shape;753;p77"/>
          <p:cNvSpPr/>
          <p:nvPr/>
        </p:nvSpPr>
        <p:spPr>
          <a:xfrm>
            <a:off x="10027952" y="1918544"/>
            <a:ext cx="1936373" cy="1077218"/>
          </a:xfrm>
          <a:custGeom>
            <a:rect b="b" l="l" r="r" t="t"/>
            <a:pathLst>
              <a:path extrusionOk="0" h="120000" w="120000">
                <a:moveTo>
                  <a:pt x="0" y="0"/>
                </a:moveTo>
                <a:lnTo>
                  <a:pt x="120000" y="0"/>
                </a:lnTo>
                <a:lnTo>
                  <a:pt x="120000" y="120000"/>
                </a:lnTo>
                <a:lnTo>
                  <a:pt x="0" y="120000"/>
                </a:lnTo>
                <a:close/>
              </a:path>
              <a:path extrusionOk="0" fill="none" h="120000" w="120000">
                <a:moveTo>
                  <a:pt x="-2869" y="63775"/>
                </a:moveTo>
                <a:lnTo>
                  <a:pt x="-12254" y="63490"/>
                </a:lnTo>
                <a:lnTo>
                  <a:pt x="-54646" y="64380"/>
                </a:lnTo>
              </a:path>
            </a:pathLst>
          </a:custGeom>
          <a:solidFill>
            <a:schemeClr val="accent2"/>
          </a:solidFill>
          <a:ln cap="flat" cmpd="sng" w="44450">
            <a:solidFill>
              <a:schemeClr val="accent2"/>
            </a:solidFill>
            <a:prstDash val="solid"/>
            <a:round/>
            <a:headEnd len="sm" w="sm" type="none"/>
            <a:tailEnd len="sm" w="sm" type="none"/>
          </a:ln>
          <a:effectLst>
            <a:outerShdw blurRad="63500" rotWithShape="0" dir="2700016" dist="53881">
              <a:srgbClr val="000000">
                <a:alpha val="24705"/>
              </a:srgbClr>
            </a:outerShdw>
          </a:effectLst>
        </p:spPr>
        <p:txBody>
          <a:bodyPr anchorCtr="0" anchor="ctr" bIns="45700" lIns="45700" spcFirstLastPara="1" rIns="45700" wrap="square" tIns="45700">
            <a:noAutofit/>
          </a:bodyPr>
          <a:lstStyle/>
          <a:p>
            <a:pPr indent="0" lvl="0" marL="0" marR="0" rtl="0" algn="ctr">
              <a:spcBef>
                <a:spcPts val="0"/>
              </a:spcBef>
              <a:spcAft>
                <a:spcPts val="0"/>
              </a:spcAft>
              <a:buNone/>
            </a:pPr>
            <a:r>
              <a:rPr b="0" i="0" lang="en-US" sz="1600" u="none" cap="none" strike="noStrike">
                <a:solidFill>
                  <a:schemeClr val="lt1"/>
                </a:solidFill>
                <a:latin typeface="Play"/>
                <a:ea typeface="Play"/>
                <a:cs typeface="Play"/>
                <a:sym typeface="Play"/>
              </a:rPr>
              <a:t>User-generated data cannot be cached by using an edge cache.</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7" name="Shape 757"/>
        <p:cNvGrpSpPr/>
        <p:nvPr/>
      </p:nvGrpSpPr>
      <p:grpSpPr>
        <a:xfrm>
          <a:off x="0" y="0"/>
          <a:ext cx="0" cy="0"/>
          <a:chOff x="0" y="0"/>
          <a:chExt cx="0" cy="0"/>
        </a:xfrm>
      </p:grpSpPr>
      <p:sp>
        <p:nvSpPr>
          <p:cNvPr id="758" name="Google Shape;758;p78"/>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232F3E"/>
              </a:buClr>
              <a:buSzPts val="1200"/>
              <a:buFont typeface="Play"/>
              <a:buNone/>
            </a:pPr>
            <a:fld id="{00000000-1234-1234-1234-123412341234}" type="slidenum">
              <a:rPr b="0" i="0" lang="en-US" sz="1200" u="none" cap="none" strike="noStrike">
                <a:solidFill>
                  <a:srgbClr val="232F3E"/>
                </a:solidFill>
                <a:latin typeface="Play"/>
                <a:ea typeface="Play"/>
                <a:cs typeface="Play"/>
                <a:sym typeface="Play"/>
              </a:rPr>
              <a:t>‹#›</a:t>
            </a:fld>
            <a:endParaRPr b="0" i="0" sz="1200" u="none" cap="none" strike="noStrike">
              <a:solidFill>
                <a:srgbClr val="232F3E"/>
              </a:solidFill>
              <a:latin typeface="Play"/>
              <a:ea typeface="Play"/>
              <a:cs typeface="Play"/>
              <a:sym typeface="Play"/>
            </a:endParaRPr>
          </a:p>
        </p:txBody>
      </p:sp>
      <p:sp>
        <p:nvSpPr>
          <p:cNvPr id="759" name="Google Shape;759;p78"/>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32F3E"/>
              </a:buClr>
              <a:buSzPts val="3600"/>
              <a:buFont typeface="Play"/>
              <a:buNone/>
            </a:pPr>
            <a:r>
              <a:rPr lang="en-US"/>
              <a:t>CloudFront</a:t>
            </a:r>
            <a:endParaRPr/>
          </a:p>
        </p:txBody>
      </p:sp>
      <p:pic>
        <p:nvPicPr>
          <p:cNvPr id="760" name="Google Shape;760;p78"/>
          <p:cNvPicPr preferRelativeResize="0"/>
          <p:nvPr>
            <p:ph idx="2" type="pic"/>
          </p:nvPr>
        </p:nvPicPr>
        <p:blipFill rotWithShape="1">
          <a:blip r:embed="rId3">
            <a:alphaModFix/>
          </a:blip>
          <a:srcRect b="0" l="0" r="0" t="0"/>
          <a:stretch/>
        </p:blipFill>
        <p:spPr>
          <a:xfrm>
            <a:off x="531813" y="2182813"/>
            <a:ext cx="2286000" cy="2286000"/>
          </a:xfrm>
          <a:prstGeom prst="rect">
            <a:avLst/>
          </a:prstGeom>
          <a:noFill/>
          <a:ln>
            <a:noFill/>
          </a:ln>
        </p:spPr>
      </p:pic>
      <p:sp>
        <p:nvSpPr>
          <p:cNvPr id="761" name="Google Shape;761;p78"/>
          <p:cNvSpPr txBox="1"/>
          <p:nvPr>
            <p:ph idx="1" type="body"/>
          </p:nvPr>
        </p:nvSpPr>
        <p:spPr>
          <a:xfrm>
            <a:off x="531884" y="4508261"/>
            <a:ext cx="2286001" cy="91440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rgbClr val="232F3E"/>
              </a:buClr>
              <a:buSzPts val="2000"/>
              <a:buNone/>
            </a:pPr>
            <a:r>
              <a:rPr lang="en-US"/>
              <a:t>CloudFront</a:t>
            </a:r>
            <a:endParaRPr/>
          </a:p>
        </p:txBody>
      </p:sp>
      <p:sp>
        <p:nvSpPr>
          <p:cNvPr id="762" name="Google Shape;762;p78"/>
          <p:cNvSpPr txBox="1"/>
          <p:nvPr>
            <p:ph idx="3" type="body"/>
          </p:nvPr>
        </p:nvSpPr>
        <p:spPr>
          <a:xfrm>
            <a:off x="3118104" y="1097280"/>
            <a:ext cx="8714232" cy="5330952"/>
          </a:xfrm>
          <a:prstGeom prst="rect">
            <a:avLst/>
          </a:prstGeom>
          <a:noFill/>
          <a:ln>
            <a:noFill/>
          </a:ln>
        </p:spPr>
        <p:txBody>
          <a:bodyPr anchorCtr="0" anchor="ctr" bIns="45700" lIns="91425" spcFirstLastPara="1" rIns="91425" wrap="square" tIns="45700">
            <a:normAutofit/>
          </a:bodyPr>
          <a:lstStyle/>
          <a:p>
            <a:pPr indent="-228600" lvl="0" marL="228600" rtl="0" algn="l">
              <a:lnSpc>
                <a:spcPct val="100000"/>
              </a:lnSpc>
              <a:spcBef>
                <a:spcPts val="0"/>
              </a:spcBef>
              <a:spcAft>
                <a:spcPts val="0"/>
              </a:spcAft>
              <a:buClr>
                <a:srgbClr val="232F3E"/>
              </a:buClr>
              <a:buSzPts val="3200"/>
              <a:buChar char="•"/>
            </a:pPr>
            <a:r>
              <a:rPr lang="en-US"/>
              <a:t>Is a CDN service that delivers content across the globe securely with low latency and high transfer speeds</a:t>
            </a:r>
            <a:endParaRPr/>
          </a:p>
          <a:p>
            <a:pPr indent="-228600" lvl="0" marL="228600" rtl="0" algn="l">
              <a:lnSpc>
                <a:spcPct val="100000"/>
              </a:lnSpc>
              <a:spcBef>
                <a:spcPts val="1200"/>
              </a:spcBef>
              <a:spcAft>
                <a:spcPts val="0"/>
              </a:spcAft>
              <a:buClr>
                <a:srgbClr val="232F3E"/>
              </a:buClr>
              <a:buSzPts val="3200"/>
              <a:buChar char="•"/>
            </a:pPr>
            <a:r>
              <a:rPr lang="en-US"/>
              <a:t>Provides high-speed content distribution by delivering through edge locations</a:t>
            </a:r>
            <a:endParaRPr/>
          </a:p>
          <a:p>
            <a:pPr indent="-228600" lvl="0" marL="228600" rtl="0" algn="l">
              <a:lnSpc>
                <a:spcPct val="100000"/>
              </a:lnSpc>
              <a:spcBef>
                <a:spcPts val="1200"/>
              </a:spcBef>
              <a:spcAft>
                <a:spcPts val="0"/>
              </a:spcAft>
              <a:buClr>
                <a:srgbClr val="232F3E"/>
              </a:buClr>
              <a:buSzPts val="3200"/>
              <a:buChar char="•"/>
            </a:pPr>
            <a:r>
              <a:rPr lang="en-US"/>
              <a:t>Improves application resiliency from distributed denial of service (DDoS) attacks by leveraging services such as AWS Shield and AWS WAF</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6" name="Shape 766"/>
        <p:cNvGrpSpPr/>
        <p:nvPr/>
      </p:nvGrpSpPr>
      <p:grpSpPr>
        <a:xfrm>
          <a:off x="0" y="0"/>
          <a:ext cx="0" cy="0"/>
          <a:chOff x="0" y="0"/>
          <a:chExt cx="0" cy="0"/>
        </a:xfrm>
      </p:grpSpPr>
      <p:sp>
        <p:nvSpPr>
          <p:cNvPr id="767" name="Google Shape;767;p79"/>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768" name="Google Shape;768;p79"/>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32F3E"/>
              </a:buClr>
              <a:buSzPts val="3600"/>
              <a:buFont typeface="Play"/>
              <a:buNone/>
            </a:pPr>
            <a:r>
              <a:rPr lang="en-US"/>
              <a:t>CloudFront global edge network components</a:t>
            </a:r>
            <a:endParaRPr/>
          </a:p>
        </p:txBody>
      </p:sp>
      <p:sp>
        <p:nvSpPr>
          <p:cNvPr id="769" name="Google Shape;769;p79"/>
          <p:cNvSpPr txBox="1"/>
          <p:nvPr>
            <p:ph idx="1" type="body"/>
          </p:nvPr>
        </p:nvSpPr>
        <p:spPr>
          <a:xfrm>
            <a:off x="365760" y="1053311"/>
            <a:ext cx="5669280" cy="440329"/>
          </a:xfrm>
          <a:prstGeom prst="rect">
            <a:avLst/>
          </a:prstGeom>
          <a:solidFill>
            <a:schemeClr val="accent1"/>
          </a:solid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lt1"/>
              </a:buClr>
              <a:buSzPts val="2400"/>
              <a:buNone/>
            </a:pPr>
            <a:r>
              <a:rPr lang="en-US"/>
              <a:t>CloudFront edge locations</a:t>
            </a:r>
            <a:endParaRPr/>
          </a:p>
        </p:txBody>
      </p:sp>
      <p:sp>
        <p:nvSpPr>
          <p:cNvPr id="770" name="Google Shape;770;p79"/>
          <p:cNvSpPr txBox="1"/>
          <p:nvPr>
            <p:ph idx="2" type="body"/>
          </p:nvPr>
        </p:nvSpPr>
        <p:spPr>
          <a:xfrm>
            <a:off x="365760" y="1563624"/>
            <a:ext cx="5669280" cy="2931258"/>
          </a:xfrm>
          <a:prstGeom prst="rect">
            <a:avLst/>
          </a:prstGeom>
          <a:noFill/>
          <a:ln>
            <a:noFill/>
          </a:ln>
        </p:spPr>
        <p:txBody>
          <a:bodyPr anchorCtr="0" anchor="t" bIns="45700" lIns="91425" spcFirstLastPara="1" rIns="91425" wrap="square" tIns="45700">
            <a:noAutofit/>
          </a:bodyPr>
          <a:lstStyle/>
          <a:p>
            <a:pPr indent="-228600" lvl="0" marL="228600" rtl="0" algn="l">
              <a:lnSpc>
                <a:spcPct val="100000"/>
              </a:lnSpc>
              <a:spcBef>
                <a:spcPts val="0"/>
              </a:spcBef>
              <a:spcAft>
                <a:spcPts val="0"/>
              </a:spcAft>
              <a:buClr>
                <a:srgbClr val="232F3E"/>
              </a:buClr>
              <a:buSzPts val="2800"/>
              <a:buChar char="•"/>
            </a:pPr>
            <a:r>
              <a:rPr lang="en-US"/>
              <a:t>Are more numerous and closer to users</a:t>
            </a:r>
            <a:endParaRPr/>
          </a:p>
          <a:p>
            <a:pPr indent="-228600" lvl="0" marL="228600" rtl="0" algn="l">
              <a:lnSpc>
                <a:spcPct val="100000"/>
              </a:lnSpc>
              <a:spcBef>
                <a:spcPts val="1200"/>
              </a:spcBef>
              <a:spcAft>
                <a:spcPts val="0"/>
              </a:spcAft>
              <a:buClr>
                <a:srgbClr val="232F3E"/>
              </a:buClr>
              <a:buSzPts val="2800"/>
              <a:buChar char="•"/>
            </a:pPr>
            <a:r>
              <a:rPr lang="en-US"/>
              <a:t>Have smaller caches</a:t>
            </a:r>
            <a:endParaRPr/>
          </a:p>
          <a:p>
            <a:pPr indent="-228600" lvl="0" marL="228600" rtl="0" algn="l">
              <a:lnSpc>
                <a:spcPct val="100000"/>
              </a:lnSpc>
              <a:spcBef>
                <a:spcPts val="1200"/>
              </a:spcBef>
              <a:spcAft>
                <a:spcPts val="0"/>
              </a:spcAft>
              <a:buClr>
                <a:srgbClr val="232F3E"/>
              </a:buClr>
              <a:buSzPts val="2800"/>
              <a:buChar char="•"/>
            </a:pPr>
            <a:r>
              <a:rPr lang="en-US"/>
              <a:t>Help ensure that popular content can be served quickly to viewers</a:t>
            </a:r>
            <a:endParaRPr/>
          </a:p>
          <a:p>
            <a:pPr indent="-50800" lvl="0" marL="228600" rtl="0" algn="l">
              <a:lnSpc>
                <a:spcPct val="100000"/>
              </a:lnSpc>
              <a:spcBef>
                <a:spcPts val="1200"/>
              </a:spcBef>
              <a:spcAft>
                <a:spcPts val="0"/>
              </a:spcAft>
              <a:buClr>
                <a:srgbClr val="232F3E"/>
              </a:buClr>
              <a:buSzPts val="2800"/>
              <a:buNone/>
            </a:pPr>
            <a:r>
              <a:t/>
            </a:r>
            <a:endParaRPr/>
          </a:p>
        </p:txBody>
      </p:sp>
      <p:sp>
        <p:nvSpPr>
          <p:cNvPr id="771" name="Google Shape;771;p79"/>
          <p:cNvSpPr txBox="1"/>
          <p:nvPr>
            <p:ph idx="3" type="body"/>
          </p:nvPr>
        </p:nvSpPr>
        <p:spPr>
          <a:xfrm>
            <a:off x="6163056" y="1053311"/>
            <a:ext cx="5669280" cy="440329"/>
          </a:xfrm>
          <a:prstGeom prst="rect">
            <a:avLst/>
          </a:prstGeom>
          <a:solidFill>
            <a:schemeClr val="accent1"/>
          </a:solid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lt1"/>
              </a:buClr>
              <a:buSzPts val="2400"/>
              <a:buNone/>
            </a:pPr>
            <a:r>
              <a:rPr lang="en-US"/>
              <a:t>CloudFront Regional edge caches </a:t>
            </a:r>
            <a:endParaRPr/>
          </a:p>
        </p:txBody>
      </p:sp>
      <p:sp>
        <p:nvSpPr>
          <p:cNvPr id="772" name="Google Shape;772;p79"/>
          <p:cNvSpPr txBox="1"/>
          <p:nvPr>
            <p:ph idx="4" type="body"/>
          </p:nvPr>
        </p:nvSpPr>
        <p:spPr>
          <a:xfrm>
            <a:off x="6163056" y="1563624"/>
            <a:ext cx="5669280" cy="2931258"/>
          </a:xfrm>
          <a:prstGeom prst="rect">
            <a:avLst/>
          </a:prstGeom>
          <a:noFill/>
          <a:ln>
            <a:noFill/>
          </a:ln>
        </p:spPr>
        <p:txBody>
          <a:bodyPr anchorCtr="0" anchor="t" bIns="45700" lIns="91425" spcFirstLastPara="1" rIns="91425" wrap="square" tIns="45700">
            <a:noAutofit/>
          </a:bodyPr>
          <a:lstStyle/>
          <a:p>
            <a:pPr indent="-228600" lvl="0" marL="228600" rtl="0" algn="l">
              <a:lnSpc>
                <a:spcPct val="100000"/>
              </a:lnSpc>
              <a:spcBef>
                <a:spcPts val="0"/>
              </a:spcBef>
              <a:spcAft>
                <a:spcPts val="0"/>
              </a:spcAft>
              <a:buClr>
                <a:srgbClr val="232F3E"/>
              </a:buClr>
              <a:buSzPts val="2800"/>
              <a:buChar char="•"/>
            </a:pPr>
            <a:r>
              <a:rPr lang="en-US"/>
              <a:t>Are fewer and farther away from users</a:t>
            </a:r>
            <a:endParaRPr/>
          </a:p>
          <a:p>
            <a:pPr indent="-228600" lvl="0" marL="228600" rtl="0" algn="l">
              <a:lnSpc>
                <a:spcPct val="100000"/>
              </a:lnSpc>
              <a:spcBef>
                <a:spcPts val="1200"/>
              </a:spcBef>
              <a:spcAft>
                <a:spcPts val="0"/>
              </a:spcAft>
              <a:buClr>
                <a:srgbClr val="232F3E"/>
              </a:buClr>
              <a:buSzPts val="2800"/>
              <a:buChar char="•"/>
            </a:pPr>
            <a:r>
              <a:rPr lang="en-US"/>
              <a:t>Have larger caches</a:t>
            </a:r>
            <a:endParaRPr/>
          </a:p>
          <a:p>
            <a:pPr indent="-228600" lvl="0" marL="228600" rtl="0" algn="l">
              <a:lnSpc>
                <a:spcPct val="100000"/>
              </a:lnSpc>
              <a:spcBef>
                <a:spcPts val="1200"/>
              </a:spcBef>
              <a:spcAft>
                <a:spcPts val="0"/>
              </a:spcAft>
              <a:buClr>
                <a:srgbClr val="232F3E"/>
              </a:buClr>
              <a:buSzPts val="2800"/>
              <a:buChar char="•"/>
            </a:pPr>
            <a:r>
              <a:rPr lang="en-US"/>
              <a:t>Helps with less popular content in particular</a:t>
            </a:r>
            <a:endParaRPr/>
          </a:p>
          <a:p>
            <a:pPr indent="-50800" lvl="0" marL="228600" rtl="0" algn="l">
              <a:lnSpc>
                <a:spcPct val="100000"/>
              </a:lnSpc>
              <a:spcBef>
                <a:spcPts val="1200"/>
              </a:spcBef>
              <a:spcAft>
                <a:spcPts val="0"/>
              </a:spcAft>
              <a:buClr>
                <a:srgbClr val="232F3E"/>
              </a:buClr>
              <a:buSzPts val="2800"/>
              <a:buNone/>
            </a:pPr>
            <a:r>
              <a:t/>
            </a:r>
            <a:endParaRPr/>
          </a:p>
        </p:txBody>
      </p:sp>
      <p:grpSp>
        <p:nvGrpSpPr>
          <p:cNvPr descr="Where Regional edge caches and edge locations are placed in relation to the user is shown. See notes for details." id="773" name="Google Shape;773;p79"/>
          <p:cNvGrpSpPr/>
          <p:nvPr/>
        </p:nvGrpSpPr>
        <p:grpSpPr>
          <a:xfrm>
            <a:off x="1977510" y="4425223"/>
            <a:ext cx="8162650" cy="2010262"/>
            <a:chOff x="1977510" y="4425223"/>
            <a:chExt cx="8162650" cy="2010262"/>
          </a:xfrm>
        </p:grpSpPr>
        <p:grpSp>
          <p:nvGrpSpPr>
            <p:cNvPr id="774" name="Google Shape;774;p79"/>
            <p:cNvGrpSpPr/>
            <p:nvPr/>
          </p:nvGrpSpPr>
          <p:grpSpPr>
            <a:xfrm>
              <a:off x="1977510" y="4494882"/>
              <a:ext cx="8162650" cy="1940603"/>
              <a:chOff x="1951474" y="4812643"/>
              <a:chExt cx="8162650" cy="1940603"/>
            </a:xfrm>
          </p:grpSpPr>
          <p:sp>
            <p:nvSpPr>
              <p:cNvPr id="775" name="Google Shape;775;p79"/>
              <p:cNvSpPr txBox="1"/>
              <p:nvPr/>
            </p:nvSpPr>
            <p:spPr>
              <a:xfrm>
                <a:off x="5849840" y="5552917"/>
                <a:ext cx="1985109" cy="120032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2400" u="none" cap="none" strike="noStrike">
                    <a:solidFill>
                      <a:srgbClr val="232F3E"/>
                    </a:solidFill>
                    <a:latin typeface="Play"/>
                    <a:ea typeface="Play"/>
                    <a:cs typeface="Play"/>
                    <a:sym typeface="Play"/>
                  </a:rPr>
                  <a:t>Regional edge cache</a:t>
                </a:r>
                <a:endParaRPr/>
              </a:p>
              <a:p>
                <a:pPr indent="0" lvl="0" marL="0" marR="0" rtl="0" algn="ctr">
                  <a:spcBef>
                    <a:spcPts val="0"/>
                  </a:spcBef>
                  <a:spcAft>
                    <a:spcPts val="0"/>
                  </a:spcAft>
                  <a:buNone/>
                </a:pPr>
                <a:r>
                  <a:t/>
                </a:r>
                <a:endParaRPr b="0" i="0" sz="2400" u="none" cap="none" strike="noStrike">
                  <a:solidFill>
                    <a:srgbClr val="232F3E"/>
                  </a:solidFill>
                  <a:latin typeface="Play"/>
                  <a:ea typeface="Play"/>
                  <a:cs typeface="Play"/>
                  <a:sym typeface="Play"/>
                </a:endParaRPr>
              </a:p>
            </p:txBody>
          </p:sp>
          <p:grpSp>
            <p:nvGrpSpPr>
              <p:cNvPr id="776" name="Google Shape;776;p79"/>
              <p:cNvGrpSpPr/>
              <p:nvPr/>
            </p:nvGrpSpPr>
            <p:grpSpPr>
              <a:xfrm>
                <a:off x="1951474" y="4812643"/>
                <a:ext cx="8162650" cy="1755936"/>
                <a:chOff x="1951474" y="4812643"/>
                <a:chExt cx="8162650" cy="1755936"/>
              </a:xfrm>
            </p:grpSpPr>
            <p:sp>
              <p:nvSpPr>
                <p:cNvPr id="777" name="Google Shape;777;p79"/>
                <p:cNvSpPr txBox="1"/>
                <p:nvPr/>
              </p:nvSpPr>
              <p:spPr>
                <a:xfrm>
                  <a:off x="8367069" y="5737582"/>
                  <a:ext cx="1747055" cy="83099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2400" u="none" cap="none" strike="noStrike">
                      <a:solidFill>
                        <a:srgbClr val="232F3E"/>
                      </a:solidFill>
                      <a:latin typeface="Play"/>
                      <a:ea typeface="Play"/>
                      <a:cs typeface="Play"/>
                      <a:sym typeface="Play"/>
                    </a:rPr>
                    <a:t>Origin location</a:t>
                  </a:r>
                  <a:endParaRPr/>
                </a:p>
              </p:txBody>
            </p:sp>
            <p:cxnSp>
              <p:nvCxnSpPr>
                <p:cNvPr id="778" name="Google Shape;778;p79"/>
                <p:cNvCxnSpPr/>
                <p:nvPr/>
              </p:nvCxnSpPr>
              <p:spPr>
                <a:xfrm>
                  <a:off x="2895671" y="5320449"/>
                  <a:ext cx="951673" cy="0"/>
                </a:xfrm>
                <a:prstGeom prst="straightConnector1">
                  <a:avLst/>
                </a:prstGeom>
                <a:noFill/>
                <a:ln cap="flat" cmpd="sng" w="19050">
                  <a:solidFill>
                    <a:schemeClr val="dk1"/>
                  </a:solidFill>
                  <a:prstDash val="solid"/>
                  <a:round/>
                  <a:headEnd len="sm" w="sm" type="none"/>
                  <a:tailEnd len="med" w="med" type="stealth"/>
                </a:ln>
              </p:spPr>
            </p:cxnSp>
            <p:cxnSp>
              <p:nvCxnSpPr>
                <p:cNvPr id="779" name="Google Shape;779;p79"/>
                <p:cNvCxnSpPr/>
                <p:nvPr/>
              </p:nvCxnSpPr>
              <p:spPr>
                <a:xfrm>
                  <a:off x="4955828" y="5292931"/>
                  <a:ext cx="1079212" cy="1445"/>
                </a:xfrm>
                <a:prstGeom prst="straightConnector1">
                  <a:avLst/>
                </a:prstGeom>
                <a:noFill/>
                <a:ln cap="flat" cmpd="sng" w="19050">
                  <a:solidFill>
                    <a:schemeClr val="dk1"/>
                  </a:solidFill>
                  <a:prstDash val="solid"/>
                  <a:round/>
                  <a:headEnd len="sm" w="sm" type="none"/>
                  <a:tailEnd len="med" w="med" type="stealth"/>
                </a:ln>
              </p:spPr>
            </p:cxnSp>
            <p:cxnSp>
              <p:nvCxnSpPr>
                <p:cNvPr id="780" name="Google Shape;780;p79"/>
                <p:cNvCxnSpPr/>
                <p:nvPr/>
              </p:nvCxnSpPr>
              <p:spPr>
                <a:xfrm>
                  <a:off x="7518264" y="5292931"/>
                  <a:ext cx="1021484" cy="1444"/>
                </a:xfrm>
                <a:prstGeom prst="straightConnector1">
                  <a:avLst/>
                </a:prstGeom>
                <a:noFill/>
                <a:ln cap="flat" cmpd="sng" w="19050">
                  <a:solidFill>
                    <a:schemeClr val="dk1"/>
                  </a:solidFill>
                  <a:prstDash val="solid"/>
                  <a:round/>
                  <a:headEnd len="sm" w="sm" type="none"/>
                  <a:tailEnd len="med" w="med" type="stealth"/>
                </a:ln>
              </p:spPr>
            </p:cxnSp>
            <p:sp>
              <p:nvSpPr>
                <p:cNvPr id="781" name="Google Shape;781;p79"/>
                <p:cNvSpPr txBox="1"/>
                <p:nvPr/>
              </p:nvSpPr>
              <p:spPr>
                <a:xfrm>
                  <a:off x="3519924" y="5525007"/>
                  <a:ext cx="1709366" cy="83099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2400" u="none" cap="none" strike="noStrike">
                      <a:solidFill>
                        <a:srgbClr val="232F3E"/>
                      </a:solidFill>
                      <a:latin typeface="Play"/>
                      <a:ea typeface="Play"/>
                      <a:cs typeface="Play"/>
                      <a:sym typeface="Play"/>
                    </a:rPr>
                    <a:t>Edge location</a:t>
                  </a:r>
                  <a:endParaRPr/>
                </a:p>
              </p:txBody>
            </p:sp>
            <p:pic>
              <p:nvPicPr>
                <p:cNvPr id="782" name="Google Shape;782;p79"/>
                <p:cNvPicPr preferRelativeResize="0"/>
                <p:nvPr/>
              </p:nvPicPr>
              <p:blipFill rotWithShape="1">
                <a:blip r:embed="rId3">
                  <a:alphaModFix/>
                </a:blip>
                <a:srcRect b="0" l="0" r="0" t="0"/>
                <a:stretch/>
              </p:blipFill>
              <p:spPr>
                <a:xfrm>
                  <a:off x="4146007" y="5055459"/>
                  <a:ext cx="457200" cy="457200"/>
                </a:xfrm>
                <a:prstGeom prst="rect">
                  <a:avLst/>
                </a:prstGeom>
                <a:noFill/>
                <a:ln>
                  <a:noFill/>
                </a:ln>
              </p:spPr>
            </p:pic>
            <p:pic>
              <p:nvPicPr>
                <p:cNvPr id="783" name="Google Shape;783;p79"/>
                <p:cNvPicPr preferRelativeResize="0"/>
                <p:nvPr/>
              </p:nvPicPr>
              <p:blipFill rotWithShape="1">
                <a:blip r:embed="rId4">
                  <a:alphaModFix/>
                </a:blip>
                <a:srcRect b="0" l="0" r="0" t="0"/>
                <a:stretch/>
              </p:blipFill>
              <p:spPr>
                <a:xfrm>
                  <a:off x="2139223" y="4882746"/>
                  <a:ext cx="670171" cy="670171"/>
                </a:xfrm>
                <a:prstGeom prst="rect">
                  <a:avLst/>
                </a:prstGeom>
                <a:noFill/>
                <a:ln>
                  <a:noFill/>
                </a:ln>
              </p:spPr>
            </p:pic>
            <p:sp>
              <p:nvSpPr>
                <p:cNvPr id="784" name="Google Shape;784;p79"/>
                <p:cNvSpPr txBox="1"/>
                <p:nvPr/>
              </p:nvSpPr>
              <p:spPr>
                <a:xfrm>
                  <a:off x="1951474" y="5510169"/>
                  <a:ext cx="1073150"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2400" u="none" cap="none" strike="noStrike">
                      <a:solidFill>
                        <a:srgbClr val="232F3E"/>
                      </a:solidFill>
                      <a:latin typeface="Play"/>
                      <a:ea typeface="Play"/>
                      <a:cs typeface="Play"/>
                      <a:sym typeface="Play"/>
                    </a:rPr>
                    <a:t>User</a:t>
                  </a:r>
                  <a:endParaRPr/>
                </a:p>
              </p:txBody>
            </p:sp>
            <p:pic>
              <p:nvPicPr>
                <p:cNvPr id="785" name="Google Shape;785;p79"/>
                <p:cNvPicPr preferRelativeResize="0"/>
                <p:nvPr/>
              </p:nvPicPr>
              <p:blipFill rotWithShape="1">
                <a:blip r:embed="rId3">
                  <a:alphaModFix/>
                </a:blip>
                <a:srcRect b="0" l="0" r="0" t="0"/>
                <a:stretch/>
              </p:blipFill>
              <p:spPr>
                <a:xfrm>
                  <a:off x="6497212" y="4812643"/>
                  <a:ext cx="810376" cy="810376"/>
                </a:xfrm>
                <a:prstGeom prst="rect">
                  <a:avLst/>
                </a:prstGeom>
                <a:noFill/>
                <a:ln>
                  <a:noFill/>
                </a:ln>
              </p:spPr>
            </p:pic>
          </p:grpSp>
        </p:grpSp>
        <p:pic>
          <p:nvPicPr>
            <p:cNvPr id="786" name="Google Shape;786;p79"/>
            <p:cNvPicPr preferRelativeResize="0"/>
            <p:nvPr/>
          </p:nvPicPr>
          <p:blipFill rotWithShape="1">
            <a:blip r:embed="rId5">
              <a:alphaModFix/>
            </a:blip>
            <a:srcRect b="0" l="2230" r="2229" t="0"/>
            <a:stretch/>
          </p:blipFill>
          <p:spPr>
            <a:xfrm>
              <a:off x="8727914" y="4425223"/>
              <a:ext cx="1077439" cy="1077439"/>
            </a:xfrm>
            <a:prstGeom prst="rect">
              <a:avLst/>
            </a:prstGeom>
            <a:noFill/>
            <a:ln>
              <a:noFill/>
            </a:ln>
          </p:spPr>
        </p:pic>
      </p:gr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0" name="Shape 790"/>
        <p:cNvGrpSpPr/>
        <p:nvPr/>
      </p:nvGrpSpPr>
      <p:grpSpPr>
        <a:xfrm>
          <a:off x="0" y="0"/>
          <a:ext cx="0" cy="0"/>
          <a:chOff x="0" y="0"/>
          <a:chExt cx="0" cy="0"/>
        </a:xfrm>
      </p:grpSpPr>
      <p:sp>
        <p:nvSpPr>
          <p:cNvPr id="791" name="Google Shape;791;p80"/>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792" name="Google Shape;792;p80"/>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32F3E"/>
              </a:buClr>
              <a:buSzPts val="4000"/>
              <a:buFont typeface="Play"/>
              <a:buNone/>
            </a:pPr>
            <a:r>
              <a:rPr lang="en-US" sz="4000"/>
              <a:t>How caching works in CloudFront</a:t>
            </a:r>
            <a:endParaRPr/>
          </a:p>
        </p:txBody>
      </p:sp>
      <p:grpSp>
        <p:nvGrpSpPr>
          <p:cNvPr descr="Diagram showing how caching with CloudFront works. See notes for details." id="793" name="Google Shape;793;p80"/>
          <p:cNvGrpSpPr/>
          <p:nvPr/>
        </p:nvGrpSpPr>
        <p:grpSpPr>
          <a:xfrm>
            <a:off x="642562" y="1375312"/>
            <a:ext cx="10549225" cy="4841179"/>
            <a:chOff x="642562" y="1375312"/>
            <a:chExt cx="10549225" cy="4841179"/>
          </a:xfrm>
        </p:grpSpPr>
        <p:grpSp>
          <p:nvGrpSpPr>
            <p:cNvPr id="794" name="Google Shape;794;p80"/>
            <p:cNvGrpSpPr/>
            <p:nvPr/>
          </p:nvGrpSpPr>
          <p:grpSpPr>
            <a:xfrm>
              <a:off x="9347711" y="1937093"/>
              <a:ext cx="1664261" cy="2743892"/>
              <a:chOff x="9344822" y="2813877"/>
              <a:chExt cx="1664261" cy="2743892"/>
            </a:xfrm>
          </p:grpSpPr>
          <p:sp>
            <p:nvSpPr>
              <p:cNvPr id="795" name="Google Shape;795;p80"/>
              <p:cNvSpPr txBox="1"/>
              <p:nvPr/>
            </p:nvSpPr>
            <p:spPr>
              <a:xfrm>
                <a:off x="9618941" y="4600915"/>
                <a:ext cx="1290638" cy="83099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1600" u="none" cap="none" strike="noStrike">
                    <a:solidFill>
                      <a:srgbClr val="232F3E"/>
                    </a:solidFill>
                    <a:latin typeface="Play"/>
                    <a:ea typeface="Play"/>
                    <a:cs typeface="Play"/>
                    <a:sym typeface="Play"/>
                  </a:rPr>
                  <a:t>S3 bucket origin</a:t>
                </a:r>
                <a:endParaRPr/>
              </a:p>
              <a:p>
                <a:pPr indent="0" lvl="0" marL="0" marR="0" rtl="0" algn="ctr">
                  <a:spcBef>
                    <a:spcPts val="0"/>
                  </a:spcBef>
                  <a:spcAft>
                    <a:spcPts val="0"/>
                  </a:spcAft>
                  <a:buNone/>
                </a:pPr>
                <a:r>
                  <a:rPr b="0" i="0" lang="en-US" sz="1600" u="none" cap="none" strike="noStrike">
                    <a:solidFill>
                      <a:srgbClr val="232F3E"/>
                    </a:solidFill>
                    <a:latin typeface="Play"/>
                    <a:ea typeface="Play"/>
                    <a:cs typeface="Play"/>
                    <a:sym typeface="Play"/>
                  </a:rPr>
                  <a:t>with </a:t>
                </a:r>
                <a:r>
                  <a:rPr b="0" i="0" lang="en-US" sz="1600" u="none" cap="none" strike="noStrike">
                    <a:solidFill>
                      <a:srgbClr val="FF0000"/>
                    </a:solidFill>
                    <a:latin typeface="Play"/>
                    <a:ea typeface="Play"/>
                    <a:cs typeface="Play"/>
                    <a:sym typeface="Play"/>
                  </a:rPr>
                  <a:t>cat.jpg</a:t>
                </a:r>
                <a:endParaRPr/>
              </a:p>
            </p:txBody>
          </p:sp>
          <p:pic>
            <p:nvPicPr>
              <p:cNvPr id="796" name="Google Shape;796;p80"/>
              <p:cNvPicPr preferRelativeResize="0"/>
              <p:nvPr/>
            </p:nvPicPr>
            <p:blipFill rotWithShape="1">
              <a:blip r:embed="rId3">
                <a:alphaModFix/>
              </a:blip>
              <a:srcRect b="0" l="0" r="0" t="0"/>
              <a:stretch/>
            </p:blipFill>
            <p:spPr>
              <a:xfrm>
                <a:off x="9933079" y="4026859"/>
                <a:ext cx="608654" cy="608654"/>
              </a:xfrm>
              <a:prstGeom prst="rect">
                <a:avLst/>
              </a:prstGeom>
              <a:noFill/>
              <a:ln>
                <a:noFill/>
              </a:ln>
            </p:spPr>
          </p:pic>
          <p:sp>
            <p:nvSpPr>
              <p:cNvPr id="797" name="Google Shape;797;p80"/>
              <p:cNvSpPr/>
              <p:nvPr/>
            </p:nvSpPr>
            <p:spPr>
              <a:xfrm>
                <a:off x="9467992" y="2813877"/>
                <a:ext cx="1541091" cy="2743892"/>
              </a:xfrm>
              <a:prstGeom prst="rect">
                <a:avLst/>
              </a:prstGeom>
              <a:noFill/>
              <a:ln cap="flat" cmpd="sng" w="15875">
                <a:solidFill>
                  <a:srgbClr val="00A4A6"/>
                </a:solidFill>
                <a:prstDash val="dash"/>
                <a:round/>
                <a:headEnd len="sm" w="sm" type="none"/>
                <a:tailEnd len="sm" w="sm" type="none"/>
              </a:ln>
            </p:spPr>
            <p:txBody>
              <a:bodyPr anchorCtr="0" anchor="t" bIns="45700" lIns="502900" spcFirstLastPara="1" rIns="91425" wrap="square" tIns="91425">
                <a:noAutofit/>
              </a:bodyPr>
              <a:lstStyle/>
              <a:p>
                <a:pPr indent="0" lvl="0" marL="0" marR="0" rtl="0" algn="l">
                  <a:spcBef>
                    <a:spcPts val="0"/>
                  </a:spcBef>
                  <a:spcAft>
                    <a:spcPts val="0"/>
                  </a:spcAft>
                  <a:buNone/>
                </a:pPr>
                <a:r>
                  <a:rPr b="0" i="0" lang="en-US" sz="1600" u="none" cap="none" strike="noStrike">
                    <a:solidFill>
                      <a:srgbClr val="232F3E"/>
                    </a:solidFill>
                    <a:latin typeface="Play"/>
                    <a:ea typeface="Play"/>
                    <a:cs typeface="Play"/>
                    <a:sym typeface="Play"/>
                  </a:rPr>
                  <a:t>Region</a:t>
                </a:r>
                <a:endParaRPr/>
              </a:p>
            </p:txBody>
          </p:sp>
          <p:pic>
            <p:nvPicPr>
              <p:cNvPr id="798" name="Google Shape;798;p80"/>
              <p:cNvPicPr preferRelativeResize="0"/>
              <p:nvPr/>
            </p:nvPicPr>
            <p:blipFill rotWithShape="1">
              <a:blip r:embed="rId4">
                <a:alphaModFix/>
              </a:blip>
              <a:srcRect b="0" l="0" r="0" t="0"/>
              <a:stretch/>
            </p:blipFill>
            <p:spPr>
              <a:xfrm>
                <a:off x="9344822" y="2822918"/>
                <a:ext cx="381000" cy="381000"/>
              </a:xfrm>
              <a:prstGeom prst="rect">
                <a:avLst/>
              </a:prstGeom>
              <a:noFill/>
              <a:ln>
                <a:noFill/>
              </a:ln>
            </p:spPr>
          </p:pic>
        </p:grpSp>
        <p:sp>
          <p:nvSpPr>
            <p:cNvPr id="799" name="Google Shape;799;p80"/>
            <p:cNvSpPr txBox="1"/>
            <p:nvPr/>
          </p:nvSpPr>
          <p:spPr>
            <a:xfrm>
              <a:off x="5907935" y="3667640"/>
              <a:ext cx="1611138"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1600" u="none" cap="none" strike="noStrike">
                  <a:solidFill>
                    <a:srgbClr val="232F3E"/>
                  </a:solidFill>
                  <a:latin typeface="Play"/>
                  <a:ea typeface="Play"/>
                  <a:cs typeface="Play"/>
                  <a:sym typeface="Play"/>
                </a:rPr>
                <a:t>Edge node </a:t>
              </a:r>
              <a:br>
                <a:rPr b="0" i="0" lang="en-US" sz="1600" u="none" cap="none" strike="noStrike">
                  <a:solidFill>
                    <a:srgbClr val="232F3E"/>
                  </a:solidFill>
                  <a:latin typeface="Play"/>
                  <a:ea typeface="Play"/>
                  <a:cs typeface="Play"/>
                  <a:sym typeface="Play"/>
                </a:rPr>
              </a:br>
              <a:r>
                <a:rPr b="0" i="0" lang="en-US" sz="1600" u="none" cap="none" strike="noStrike">
                  <a:solidFill>
                    <a:srgbClr val="232F3E"/>
                  </a:solidFill>
                  <a:latin typeface="Play"/>
                  <a:ea typeface="Play"/>
                  <a:cs typeface="Play"/>
                  <a:sym typeface="Play"/>
                </a:rPr>
                <a:t>with </a:t>
              </a:r>
              <a:r>
                <a:rPr b="0" i="0" lang="en-US" sz="1600" u="none" cap="none" strike="noStrike">
                  <a:solidFill>
                    <a:srgbClr val="FF0000"/>
                  </a:solidFill>
                  <a:latin typeface="Play"/>
                  <a:ea typeface="Play"/>
                  <a:cs typeface="Play"/>
                  <a:sym typeface="Play"/>
                </a:rPr>
                <a:t>cat.jpg</a:t>
              </a:r>
              <a:endParaRPr/>
            </a:p>
            <a:p>
              <a:pPr indent="0" lvl="0" marL="0" marR="0" rtl="0" algn="l">
                <a:spcBef>
                  <a:spcPts val="0"/>
                </a:spcBef>
                <a:spcAft>
                  <a:spcPts val="0"/>
                </a:spcAft>
                <a:buNone/>
              </a:pPr>
              <a:r>
                <a:t/>
              </a:r>
              <a:endParaRPr b="0" i="0" sz="1600" u="none" cap="none" strike="noStrike">
                <a:solidFill>
                  <a:schemeClr val="dk1"/>
                </a:solidFill>
                <a:latin typeface="Play"/>
                <a:ea typeface="Play"/>
                <a:cs typeface="Play"/>
                <a:sym typeface="Play"/>
              </a:endParaRPr>
            </a:p>
          </p:txBody>
        </p:sp>
        <p:pic>
          <p:nvPicPr>
            <p:cNvPr id="800" name="Google Shape;800;p80"/>
            <p:cNvPicPr preferRelativeResize="0"/>
            <p:nvPr/>
          </p:nvPicPr>
          <p:blipFill rotWithShape="1">
            <a:blip r:embed="rId5">
              <a:alphaModFix/>
            </a:blip>
            <a:srcRect b="0" l="0" r="0" t="0"/>
            <a:stretch/>
          </p:blipFill>
          <p:spPr>
            <a:xfrm>
              <a:off x="6256360" y="3266931"/>
              <a:ext cx="457200" cy="457200"/>
            </a:xfrm>
            <a:prstGeom prst="rect">
              <a:avLst/>
            </a:prstGeom>
            <a:noFill/>
            <a:ln>
              <a:noFill/>
            </a:ln>
          </p:spPr>
        </p:pic>
        <p:sp>
          <p:nvSpPr>
            <p:cNvPr id="801" name="Google Shape;801;p80"/>
            <p:cNvSpPr txBox="1"/>
            <p:nvPr/>
          </p:nvSpPr>
          <p:spPr>
            <a:xfrm>
              <a:off x="5573361" y="4787558"/>
              <a:ext cx="1759958"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1600" u="none" cap="none" strike="noStrike">
                  <a:solidFill>
                    <a:srgbClr val="232F3E"/>
                  </a:solidFill>
                  <a:latin typeface="Play"/>
                  <a:ea typeface="Play"/>
                  <a:cs typeface="Play"/>
                  <a:sym typeface="Play"/>
                </a:rPr>
                <a:t>Edge node</a:t>
              </a:r>
              <a:endParaRPr/>
            </a:p>
          </p:txBody>
        </p:sp>
        <p:sp>
          <p:nvSpPr>
            <p:cNvPr id="802" name="Google Shape;802;p80"/>
            <p:cNvSpPr txBox="1"/>
            <p:nvPr/>
          </p:nvSpPr>
          <p:spPr>
            <a:xfrm>
              <a:off x="5907935" y="5563802"/>
              <a:ext cx="1543124"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1600" u="none" cap="none" strike="noStrike">
                  <a:solidFill>
                    <a:srgbClr val="232F3E"/>
                  </a:solidFill>
                  <a:latin typeface="Play"/>
                  <a:ea typeface="Play"/>
                  <a:cs typeface="Play"/>
                  <a:sym typeface="Play"/>
                </a:rPr>
                <a:t>Edge node</a:t>
              </a:r>
              <a:endParaRPr/>
            </a:p>
          </p:txBody>
        </p:sp>
        <p:pic>
          <p:nvPicPr>
            <p:cNvPr id="803" name="Google Shape;803;p80"/>
            <p:cNvPicPr preferRelativeResize="0"/>
            <p:nvPr/>
          </p:nvPicPr>
          <p:blipFill rotWithShape="1">
            <a:blip r:embed="rId5">
              <a:alphaModFix/>
            </a:blip>
            <a:srcRect b="0" l="0" r="0" t="0"/>
            <a:stretch/>
          </p:blipFill>
          <p:spPr>
            <a:xfrm>
              <a:off x="6256360" y="5145772"/>
              <a:ext cx="457200" cy="457200"/>
            </a:xfrm>
            <a:prstGeom prst="rect">
              <a:avLst/>
            </a:prstGeom>
            <a:noFill/>
            <a:ln>
              <a:noFill/>
            </a:ln>
          </p:spPr>
        </p:pic>
        <p:sp>
          <p:nvSpPr>
            <p:cNvPr id="804" name="Google Shape;804;p80"/>
            <p:cNvSpPr txBox="1"/>
            <p:nvPr/>
          </p:nvSpPr>
          <p:spPr>
            <a:xfrm>
              <a:off x="5909968" y="2946815"/>
              <a:ext cx="1541091"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1600" u="none" cap="none" strike="noStrike">
                  <a:solidFill>
                    <a:srgbClr val="232F3E"/>
                  </a:solidFill>
                  <a:latin typeface="Play"/>
                  <a:ea typeface="Play"/>
                  <a:cs typeface="Play"/>
                  <a:sym typeface="Play"/>
                </a:rPr>
                <a:t>Edge node</a:t>
              </a:r>
              <a:endParaRPr/>
            </a:p>
          </p:txBody>
        </p:sp>
        <p:pic>
          <p:nvPicPr>
            <p:cNvPr id="805" name="Google Shape;805;p80"/>
            <p:cNvPicPr preferRelativeResize="0"/>
            <p:nvPr/>
          </p:nvPicPr>
          <p:blipFill rotWithShape="1">
            <a:blip r:embed="rId5">
              <a:alphaModFix/>
            </a:blip>
            <a:srcRect b="0" l="0" r="0" t="0"/>
            <a:stretch/>
          </p:blipFill>
          <p:spPr>
            <a:xfrm>
              <a:off x="6258394" y="2491000"/>
              <a:ext cx="457200" cy="457200"/>
            </a:xfrm>
            <a:prstGeom prst="rect">
              <a:avLst/>
            </a:prstGeom>
            <a:noFill/>
            <a:ln>
              <a:noFill/>
            </a:ln>
          </p:spPr>
        </p:pic>
        <p:sp>
          <p:nvSpPr>
            <p:cNvPr id="806" name="Google Shape;806;p80"/>
            <p:cNvSpPr/>
            <p:nvPr/>
          </p:nvSpPr>
          <p:spPr>
            <a:xfrm>
              <a:off x="5062502" y="1375312"/>
              <a:ext cx="6129285" cy="4653670"/>
            </a:xfrm>
            <a:prstGeom prst="rect">
              <a:avLst/>
            </a:prstGeom>
            <a:noFill/>
            <a:ln cap="flat" cmpd="sng" w="15875">
              <a:solidFill>
                <a:schemeClr val="dk1"/>
              </a:solidFill>
              <a:prstDash val="solid"/>
              <a:round/>
              <a:headEnd len="sm" w="sm" type="none"/>
              <a:tailEnd len="sm" w="sm" type="none"/>
            </a:ln>
          </p:spPr>
          <p:txBody>
            <a:bodyPr anchorCtr="0" anchor="t" bIns="45700" lIns="502900" spcFirstLastPara="1" rIns="91425" wrap="square" tIns="91425">
              <a:noAutofit/>
            </a:bodyPr>
            <a:lstStyle/>
            <a:p>
              <a:pPr indent="0" lvl="0" marL="0" marR="0" rtl="0" algn="l">
                <a:spcBef>
                  <a:spcPts val="0"/>
                </a:spcBef>
                <a:spcAft>
                  <a:spcPts val="0"/>
                </a:spcAft>
                <a:buNone/>
              </a:pPr>
              <a:r>
                <a:rPr b="0" i="0" lang="en-US" sz="1600" u="none" cap="none" strike="noStrike">
                  <a:solidFill>
                    <a:schemeClr val="dk1"/>
                  </a:solidFill>
                  <a:latin typeface="Play"/>
                  <a:ea typeface="Play"/>
                  <a:cs typeface="Play"/>
                  <a:sym typeface="Play"/>
                </a:rPr>
                <a:t>AWS Cloud</a:t>
              </a:r>
              <a:endParaRPr/>
            </a:p>
          </p:txBody>
        </p:sp>
        <p:pic>
          <p:nvPicPr>
            <p:cNvPr id="807" name="Google Shape;807;p80"/>
            <p:cNvPicPr preferRelativeResize="0"/>
            <p:nvPr/>
          </p:nvPicPr>
          <p:blipFill rotWithShape="1">
            <a:blip r:embed="rId6">
              <a:alphaModFix/>
            </a:blip>
            <a:srcRect b="0" l="0" r="0" t="0"/>
            <a:stretch/>
          </p:blipFill>
          <p:spPr>
            <a:xfrm>
              <a:off x="5062503" y="1375312"/>
              <a:ext cx="381000" cy="381000"/>
            </a:xfrm>
            <a:prstGeom prst="rect">
              <a:avLst/>
            </a:prstGeom>
            <a:noFill/>
            <a:ln>
              <a:noFill/>
            </a:ln>
          </p:spPr>
        </p:pic>
        <p:cxnSp>
          <p:nvCxnSpPr>
            <p:cNvPr id="808" name="Google Shape;808;p80"/>
            <p:cNvCxnSpPr>
              <a:endCxn id="796" idx="1"/>
            </p:cNvCxnSpPr>
            <p:nvPr/>
          </p:nvCxnSpPr>
          <p:spPr>
            <a:xfrm flipH="1" rot="10800000">
              <a:off x="6713368" y="3454402"/>
              <a:ext cx="3222600" cy="12000"/>
            </a:xfrm>
            <a:prstGeom prst="straightConnector1">
              <a:avLst/>
            </a:prstGeom>
            <a:noFill/>
            <a:ln cap="flat" cmpd="sng" w="19050">
              <a:solidFill>
                <a:schemeClr val="dk1"/>
              </a:solidFill>
              <a:prstDash val="solid"/>
              <a:round/>
              <a:headEnd len="sm" w="sm" type="none"/>
              <a:tailEnd len="med" w="med" type="stealth"/>
            </a:ln>
          </p:spPr>
        </p:cxnSp>
        <p:cxnSp>
          <p:nvCxnSpPr>
            <p:cNvPr id="809" name="Google Shape;809;p80"/>
            <p:cNvCxnSpPr/>
            <p:nvPr/>
          </p:nvCxnSpPr>
          <p:spPr>
            <a:xfrm>
              <a:off x="6690833" y="3570439"/>
              <a:ext cx="3245135" cy="0"/>
            </a:xfrm>
            <a:prstGeom prst="straightConnector1">
              <a:avLst/>
            </a:prstGeom>
            <a:noFill/>
            <a:ln cap="flat" cmpd="sng" w="19050">
              <a:solidFill>
                <a:schemeClr val="dk1"/>
              </a:solidFill>
              <a:prstDash val="solid"/>
              <a:round/>
              <a:headEnd len="med" w="med" type="stealth"/>
              <a:tailEnd len="sm" w="sm" type="none"/>
            </a:ln>
          </p:spPr>
        </p:cxnSp>
        <p:sp>
          <p:nvSpPr>
            <p:cNvPr id="810" name="Google Shape;810;p80"/>
            <p:cNvSpPr/>
            <p:nvPr/>
          </p:nvSpPr>
          <p:spPr>
            <a:xfrm>
              <a:off x="5275282" y="1816242"/>
              <a:ext cx="2544630" cy="4116258"/>
            </a:xfrm>
            <a:prstGeom prst="rect">
              <a:avLst/>
            </a:prstGeom>
            <a:noFill/>
            <a:ln cap="flat" cmpd="sng" w="15875">
              <a:solidFill>
                <a:srgbClr val="8C4FFF"/>
              </a:solidFill>
              <a:prstDash val="dash"/>
              <a:round/>
              <a:headEnd len="sm" w="sm" type="none"/>
              <a:tailEnd len="sm" w="sm" type="none"/>
            </a:ln>
          </p:spPr>
          <p:txBody>
            <a:bodyPr anchorCtr="0" anchor="t" bIns="45700" lIns="502900" spcFirstLastPara="1" rIns="91425" wrap="square" tIns="91425">
              <a:noAutofit/>
            </a:bodyPr>
            <a:lstStyle/>
            <a:p>
              <a:pPr indent="0" lvl="0" marL="0" marR="0" rtl="0" algn="l">
                <a:spcBef>
                  <a:spcPts val="0"/>
                </a:spcBef>
                <a:spcAft>
                  <a:spcPts val="0"/>
                </a:spcAft>
                <a:buNone/>
              </a:pPr>
              <a:r>
                <a:t/>
              </a:r>
              <a:endParaRPr b="0" i="0" sz="1600" u="none" cap="none" strike="noStrike">
                <a:solidFill>
                  <a:schemeClr val="dk1"/>
                </a:solidFill>
                <a:latin typeface="Play"/>
                <a:ea typeface="Play"/>
                <a:cs typeface="Play"/>
                <a:sym typeface="Play"/>
              </a:endParaRPr>
            </a:p>
          </p:txBody>
        </p:sp>
        <p:pic>
          <p:nvPicPr>
            <p:cNvPr id="811" name="Google Shape;811;p80"/>
            <p:cNvPicPr preferRelativeResize="0"/>
            <p:nvPr/>
          </p:nvPicPr>
          <p:blipFill rotWithShape="1">
            <a:blip r:embed="rId5">
              <a:alphaModFix/>
            </a:blip>
            <a:srcRect b="0" l="0" r="0" t="0"/>
            <a:stretch/>
          </p:blipFill>
          <p:spPr>
            <a:xfrm>
              <a:off x="6236737" y="4343651"/>
              <a:ext cx="457200" cy="457200"/>
            </a:xfrm>
            <a:prstGeom prst="rect">
              <a:avLst/>
            </a:prstGeom>
            <a:noFill/>
            <a:ln>
              <a:noFill/>
            </a:ln>
          </p:spPr>
        </p:pic>
        <p:grpSp>
          <p:nvGrpSpPr>
            <p:cNvPr id="812" name="Google Shape;812;p80"/>
            <p:cNvGrpSpPr/>
            <p:nvPr/>
          </p:nvGrpSpPr>
          <p:grpSpPr>
            <a:xfrm>
              <a:off x="642562" y="2936376"/>
              <a:ext cx="5649006" cy="1259144"/>
              <a:chOff x="565428" y="3731827"/>
              <a:chExt cx="5649006" cy="1259144"/>
            </a:xfrm>
          </p:grpSpPr>
          <p:pic>
            <p:nvPicPr>
              <p:cNvPr id="813" name="Google Shape;813;p80"/>
              <p:cNvPicPr preferRelativeResize="0"/>
              <p:nvPr/>
            </p:nvPicPr>
            <p:blipFill rotWithShape="1">
              <a:blip r:embed="rId7">
                <a:alphaModFix/>
              </a:blip>
              <a:srcRect b="0" l="0" r="0" t="0"/>
              <a:stretch/>
            </p:blipFill>
            <p:spPr>
              <a:xfrm>
                <a:off x="3207625" y="3731827"/>
                <a:ext cx="976156" cy="976156"/>
              </a:xfrm>
              <a:prstGeom prst="rect">
                <a:avLst/>
              </a:prstGeom>
              <a:noFill/>
              <a:ln>
                <a:noFill/>
              </a:ln>
            </p:spPr>
          </p:pic>
          <p:pic>
            <p:nvPicPr>
              <p:cNvPr id="814" name="Google Shape;814;p80"/>
              <p:cNvPicPr preferRelativeResize="0"/>
              <p:nvPr/>
            </p:nvPicPr>
            <p:blipFill rotWithShape="1">
              <a:blip r:embed="rId8">
                <a:alphaModFix/>
              </a:blip>
              <a:srcRect b="0" l="0" r="0" t="0"/>
              <a:stretch/>
            </p:blipFill>
            <p:spPr>
              <a:xfrm>
                <a:off x="586724" y="3890188"/>
                <a:ext cx="817795" cy="817795"/>
              </a:xfrm>
              <a:prstGeom prst="rect">
                <a:avLst/>
              </a:prstGeom>
              <a:noFill/>
              <a:ln>
                <a:noFill/>
              </a:ln>
            </p:spPr>
          </p:pic>
          <p:pic>
            <p:nvPicPr>
              <p:cNvPr id="815" name="Google Shape;815;p80"/>
              <p:cNvPicPr preferRelativeResize="0"/>
              <p:nvPr/>
            </p:nvPicPr>
            <p:blipFill rotWithShape="1">
              <a:blip r:embed="rId9">
                <a:alphaModFix/>
              </a:blip>
              <a:srcRect b="0" l="0" r="0" t="0"/>
              <a:stretch/>
            </p:blipFill>
            <p:spPr>
              <a:xfrm>
                <a:off x="1346395" y="3836528"/>
                <a:ext cx="871455" cy="871455"/>
              </a:xfrm>
              <a:prstGeom prst="rect">
                <a:avLst/>
              </a:prstGeom>
              <a:noFill/>
              <a:ln>
                <a:noFill/>
              </a:ln>
            </p:spPr>
          </p:pic>
          <p:cxnSp>
            <p:nvCxnSpPr>
              <p:cNvPr id="816" name="Google Shape;816;p80"/>
              <p:cNvCxnSpPr/>
              <p:nvPr/>
            </p:nvCxnSpPr>
            <p:spPr>
              <a:xfrm>
                <a:off x="4233257" y="4207813"/>
                <a:ext cx="1981177" cy="0"/>
              </a:xfrm>
              <a:prstGeom prst="straightConnector1">
                <a:avLst/>
              </a:prstGeom>
              <a:noFill/>
              <a:ln cap="flat" cmpd="sng" w="19050">
                <a:solidFill>
                  <a:schemeClr val="dk1"/>
                </a:solidFill>
                <a:prstDash val="solid"/>
                <a:round/>
                <a:headEnd len="sm" w="sm" type="none"/>
                <a:tailEnd len="med" w="med" type="stealth"/>
              </a:ln>
            </p:spPr>
          </p:cxnSp>
          <p:cxnSp>
            <p:nvCxnSpPr>
              <p:cNvPr id="817" name="Google Shape;817;p80"/>
              <p:cNvCxnSpPr/>
              <p:nvPr/>
            </p:nvCxnSpPr>
            <p:spPr>
              <a:xfrm>
                <a:off x="4183781" y="4350732"/>
                <a:ext cx="2003848" cy="0"/>
              </a:xfrm>
              <a:prstGeom prst="straightConnector1">
                <a:avLst/>
              </a:prstGeom>
              <a:noFill/>
              <a:ln cap="flat" cmpd="sng" w="19050">
                <a:solidFill>
                  <a:schemeClr val="dk1"/>
                </a:solidFill>
                <a:prstDash val="solid"/>
                <a:round/>
                <a:headEnd len="med" w="med" type="stealth"/>
                <a:tailEnd len="sm" w="sm" type="none"/>
              </a:ln>
            </p:spPr>
          </p:cxnSp>
          <p:cxnSp>
            <p:nvCxnSpPr>
              <p:cNvPr id="818" name="Google Shape;818;p80"/>
              <p:cNvCxnSpPr/>
              <p:nvPr/>
            </p:nvCxnSpPr>
            <p:spPr>
              <a:xfrm>
                <a:off x="2096879" y="4177303"/>
                <a:ext cx="1168320" cy="0"/>
              </a:xfrm>
              <a:prstGeom prst="straightConnector1">
                <a:avLst/>
              </a:prstGeom>
              <a:noFill/>
              <a:ln cap="flat" cmpd="sng" w="19050">
                <a:solidFill>
                  <a:schemeClr val="dk1"/>
                </a:solidFill>
                <a:prstDash val="solid"/>
                <a:round/>
                <a:headEnd len="sm" w="sm" type="none"/>
                <a:tailEnd len="med" w="med" type="stealth"/>
              </a:ln>
            </p:spPr>
          </p:cxnSp>
          <p:cxnSp>
            <p:nvCxnSpPr>
              <p:cNvPr id="819" name="Google Shape;819;p80"/>
              <p:cNvCxnSpPr/>
              <p:nvPr/>
            </p:nvCxnSpPr>
            <p:spPr>
              <a:xfrm>
                <a:off x="2016634" y="4333007"/>
                <a:ext cx="1190991" cy="0"/>
              </a:xfrm>
              <a:prstGeom prst="straightConnector1">
                <a:avLst/>
              </a:prstGeom>
              <a:noFill/>
              <a:ln cap="flat" cmpd="sng" w="19050">
                <a:solidFill>
                  <a:schemeClr val="dk1"/>
                </a:solidFill>
                <a:prstDash val="solid"/>
                <a:round/>
                <a:headEnd len="med" w="med" type="stealth"/>
                <a:tailEnd len="sm" w="sm" type="none"/>
              </a:ln>
            </p:spPr>
          </p:cxnSp>
          <p:sp>
            <p:nvSpPr>
              <p:cNvPr id="820" name="Google Shape;820;p80"/>
              <p:cNvSpPr txBox="1"/>
              <p:nvPr/>
            </p:nvSpPr>
            <p:spPr>
              <a:xfrm>
                <a:off x="2890134" y="4497068"/>
                <a:ext cx="1611138"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1600" u="none" cap="none" strike="noStrike">
                    <a:solidFill>
                      <a:srgbClr val="232F3E"/>
                    </a:solidFill>
                    <a:latin typeface="Play"/>
                    <a:ea typeface="Play"/>
                    <a:cs typeface="Play"/>
                    <a:sym typeface="Play"/>
                  </a:rPr>
                  <a:t>Internet</a:t>
                </a:r>
                <a:endParaRPr/>
              </a:p>
            </p:txBody>
          </p:sp>
          <p:sp>
            <p:nvSpPr>
              <p:cNvPr id="821" name="Google Shape;821;p80"/>
              <p:cNvSpPr txBox="1"/>
              <p:nvPr/>
            </p:nvSpPr>
            <p:spPr>
              <a:xfrm>
                <a:off x="565428" y="4652417"/>
                <a:ext cx="1611138"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1600" u="none" cap="none" strike="noStrike">
                    <a:solidFill>
                      <a:srgbClr val="232F3E"/>
                    </a:solidFill>
                    <a:latin typeface="Play"/>
                    <a:ea typeface="Play"/>
                    <a:cs typeface="Play"/>
                    <a:sym typeface="Play"/>
                  </a:rPr>
                  <a:t>User</a:t>
                </a:r>
                <a:endParaRPr/>
              </a:p>
            </p:txBody>
          </p:sp>
        </p:grpSp>
        <p:sp>
          <p:nvSpPr>
            <p:cNvPr id="822" name="Google Shape;822;p80"/>
            <p:cNvSpPr/>
            <p:nvPr/>
          </p:nvSpPr>
          <p:spPr>
            <a:xfrm>
              <a:off x="5676566" y="1786488"/>
              <a:ext cx="1228221"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600" u="none" cap="none" strike="noStrike">
                  <a:solidFill>
                    <a:srgbClr val="232F3E"/>
                  </a:solidFill>
                  <a:latin typeface="Play"/>
                  <a:ea typeface="Play"/>
                  <a:cs typeface="Play"/>
                  <a:sym typeface="Play"/>
                </a:rPr>
                <a:t>CloudFront</a:t>
              </a:r>
              <a:endParaRPr/>
            </a:p>
          </p:txBody>
        </p:sp>
        <p:cxnSp>
          <p:nvCxnSpPr>
            <p:cNvPr descr="Describe what is being pointed to." id="823" name="Google Shape;823;p80"/>
            <p:cNvCxnSpPr/>
            <p:nvPr/>
          </p:nvCxnSpPr>
          <p:spPr>
            <a:xfrm rot="10800000">
              <a:off x="7191454" y="4132055"/>
              <a:ext cx="2446354" cy="278073"/>
            </a:xfrm>
            <a:prstGeom prst="bentConnector3">
              <a:avLst>
                <a:gd fmla="val 50000" name="adj1"/>
              </a:avLst>
            </a:prstGeom>
            <a:solidFill>
              <a:schemeClr val="accent4"/>
            </a:solidFill>
            <a:ln cap="flat" cmpd="sng" w="44450">
              <a:solidFill>
                <a:srgbClr val="19594E"/>
              </a:solidFill>
              <a:prstDash val="solid"/>
              <a:round/>
              <a:headEnd len="med" w="med" type="stealth"/>
              <a:tailEnd len="med" w="med" type="stealth"/>
            </a:ln>
          </p:spPr>
        </p:cxnSp>
        <p:sp>
          <p:nvSpPr>
            <p:cNvPr id="824" name="Google Shape;824;p80"/>
            <p:cNvSpPr/>
            <p:nvPr/>
          </p:nvSpPr>
          <p:spPr>
            <a:xfrm>
              <a:off x="7446956" y="4646831"/>
              <a:ext cx="1970443" cy="1569660"/>
            </a:xfrm>
            <a:custGeom>
              <a:rect b="b" l="l" r="r" t="t"/>
              <a:pathLst>
                <a:path extrusionOk="0" h="120000" w="120000">
                  <a:moveTo>
                    <a:pt x="0" y="0"/>
                  </a:moveTo>
                  <a:lnTo>
                    <a:pt x="120000" y="0"/>
                  </a:lnTo>
                  <a:lnTo>
                    <a:pt x="120000" y="120000"/>
                  </a:lnTo>
                  <a:lnTo>
                    <a:pt x="0" y="120000"/>
                  </a:lnTo>
                  <a:close/>
                </a:path>
                <a:path extrusionOk="0" fill="none" h="120000" w="120000">
                  <a:moveTo>
                    <a:pt x="58846" y="-2016"/>
                  </a:moveTo>
                  <a:lnTo>
                    <a:pt x="58788" y="-64931"/>
                  </a:lnTo>
                </a:path>
              </a:pathLst>
            </a:custGeom>
            <a:solidFill>
              <a:schemeClr val="accent5"/>
            </a:solidFill>
            <a:ln cap="flat" cmpd="sng" w="44450">
              <a:solidFill>
                <a:schemeClr val="accent5"/>
              </a:solidFill>
              <a:prstDash val="solid"/>
              <a:round/>
              <a:headEnd len="sm" w="sm" type="none"/>
              <a:tailEnd len="sm" w="sm" type="none"/>
            </a:ln>
            <a:effectLst>
              <a:outerShdw blurRad="63500" rotWithShape="0" dir="2700016" dist="53881">
                <a:srgbClr val="000000">
                  <a:alpha val="24705"/>
                </a:srgbClr>
              </a:outerShdw>
            </a:effectLst>
          </p:spPr>
          <p:txBody>
            <a:bodyPr anchorCtr="0" anchor="ctr" bIns="45700" lIns="45700" spcFirstLastPara="1" rIns="45700" wrap="square" tIns="45700">
              <a:noAutofit/>
            </a:bodyPr>
            <a:lstStyle/>
            <a:p>
              <a:pPr indent="0" lvl="0" marL="0" marR="0" rtl="0" algn="ctr">
                <a:spcBef>
                  <a:spcPts val="0"/>
                </a:spcBef>
                <a:spcAft>
                  <a:spcPts val="0"/>
                </a:spcAft>
                <a:buNone/>
              </a:pPr>
              <a:r>
                <a:rPr b="0" i="0" lang="en-US" sz="1600" u="none" cap="none" strike="noStrike">
                  <a:solidFill>
                    <a:schemeClr val="lt1"/>
                  </a:solidFill>
                  <a:latin typeface="Play"/>
                  <a:ea typeface="Play"/>
                  <a:cs typeface="Play"/>
                  <a:sym typeface="Play"/>
                </a:rPr>
                <a:t>Based on time to live (TTL) caching, the cached image will become stale if the origin is updated. </a:t>
              </a:r>
              <a:endParaRPr/>
            </a:p>
          </p:txBody>
        </p:sp>
        <p:sp>
          <p:nvSpPr>
            <p:cNvPr id="825" name="Google Shape;825;p80"/>
            <p:cNvSpPr/>
            <p:nvPr/>
          </p:nvSpPr>
          <p:spPr>
            <a:xfrm>
              <a:off x="2526529" y="2828169"/>
              <a:ext cx="457200" cy="457200"/>
            </a:xfrm>
            <a:prstGeom prst="ellipse">
              <a:avLst/>
            </a:prstGeom>
            <a:solidFill>
              <a:schemeClr val="accent5"/>
            </a:solidFill>
            <a:ln>
              <a:noFill/>
            </a:ln>
            <a:effectLst>
              <a:outerShdw blurRad="44450" rotWithShape="0" algn="ctr" dir="5400000" dist="13970">
                <a:srgbClr val="000000">
                  <a:alpha val="44705"/>
                </a:srgbClr>
              </a:outerShdw>
            </a:effectLst>
          </p:spPr>
          <p:txBody>
            <a:bodyPr anchorCtr="0" anchor="ctr" bIns="45700" lIns="45700" spcFirstLastPara="1" rIns="45700" wrap="square" tIns="45700">
              <a:noAutofit/>
            </a:bodyPr>
            <a:lstStyle/>
            <a:p>
              <a:pPr indent="0" lvl="0" marL="0" marR="0" rtl="0" algn="ctr">
                <a:spcBef>
                  <a:spcPts val="0"/>
                </a:spcBef>
                <a:spcAft>
                  <a:spcPts val="0"/>
                </a:spcAft>
                <a:buNone/>
              </a:pPr>
              <a:r>
                <a:rPr b="0" i="0" lang="en-US" sz="1600" u="none" cap="none" strike="noStrike">
                  <a:solidFill>
                    <a:schemeClr val="lt1"/>
                  </a:solidFill>
                  <a:latin typeface="Play"/>
                  <a:ea typeface="Play"/>
                  <a:cs typeface="Play"/>
                  <a:sym typeface="Play"/>
                </a:rPr>
                <a:t>1</a:t>
              </a:r>
              <a:endParaRPr/>
            </a:p>
          </p:txBody>
        </p:sp>
        <p:sp>
          <p:nvSpPr>
            <p:cNvPr id="826" name="Google Shape;826;p80"/>
            <p:cNvSpPr/>
            <p:nvPr/>
          </p:nvSpPr>
          <p:spPr>
            <a:xfrm>
              <a:off x="5400064" y="2866122"/>
              <a:ext cx="457200" cy="457200"/>
            </a:xfrm>
            <a:prstGeom prst="ellipse">
              <a:avLst/>
            </a:prstGeom>
            <a:solidFill>
              <a:schemeClr val="accent5"/>
            </a:solidFill>
            <a:ln>
              <a:noFill/>
            </a:ln>
            <a:effectLst>
              <a:outerShdw blurRad="44450" rotWithShape="0" algn="ctr" dir="5400000" dist="13970">
                <a:srgbClr val="000000">
                  <a:alpha val="44705"/>
                </a:srgbClr>
              </a:outerShdw>
            </a:effectLst>
          </p:spPr>
          <p:txBody>
            <a:bodyPr anchorCtr="0" anchor="ctr" bIns="45700" lIns="45700" spcFirstLastPara="1" rIns="45700" wrap="square" tIns="45700">
              <a:noAutofit/>
            </a:bodyPr>
            <a:lstStyle/>
            <a:p>
              <a:pPr indent="0" lvl="0" marL="0" marR="0" rtl="0" algn="ctr">
                <a:spcBef>
                  <a:spcPts val="0"/>
                </a:spcBef>
                <a:spcAft>
                  <a:spcPts val="0"/>
                </a:spcAft>
                <a:buNone/>
              </a:pPr>
              <a:r>
                <a:rPr b="0" i="0" lang="en-US" sz="1600" u="none" cap="none" strike="noStrike">
                  <a:solidFill>
                    <a:schemeClr val="lt1"/>
                  </a:solidFill>
                  <a:latin typeface="Play"/>
                  <a:ea typeface="Play"/>
                  <a:cs typeface="Play"/>
                  <a:sym typeface="Play"/>
                </a:rPr>
                <a:t>2</a:t>
              </a:r>
              <a:endParaRPr/>
            </a:p>
          </p:txBody>
        </p:sp>
        <p:sp>
          <p:nvSpPr>
            <p:cNvPr id="827" name="Google Shape;827;p80"/>
            <p:cNvSpPr/>
            <p:nvPr/>
          </p:nvSpPr>
          <p:spPr>
            <a:xfrm>
              <a:off x="8176349" y="2906654"/>
              <a:ext cx="457200" cy="457200"/>
            </a:xfrm>
            <a:prstGeom prst="ellipse">
              <a:avLst/>
            </a:prstGeom>
            <a:solidFill>
              <a:schemeClr val="accent5"/>
            </a:solidFill>
            <a:ln>
              <a:noFill/>
            </a:ln>
            <a:effectLst>
              <a:outerShdw blurRad="44450" rotWithShape="0" algn="ctr" dir="5400000" dist="13970">
                <a:srgbClr val="000000">
                  <a:alpha val="44705"/>
                </a:srgbClr>
              </a:outerShdw>
            </a:effectLst>
          </p:spPr>
          <p:txBody>
            <a:bodyPr anchorCtr="0" anchor="ctr" bIns="45700" lIns="45700" spcFirstLastPara="1" rIns="45700" wrap="square" tIns="45700">
              <a:noAutofit/>
            </a:bodyPr>
            <a:lstStyle/>
            <a:p>
              <a:pPr indent="0" lvl="0" marL="0" marR="0" rtl="0" algn="ctr">
                <a:spcBef>
                  <a:spcPts val="0"/>
                </a:spcBef>
                <a:spcAft>
                  <a:spcPts val="0"/>
                </a:spcAft>
                <a:buNone/>
              </a:pPr>
              <a:r>
                <a:rPr b="0" i="0" lang="en-US" sz="1600" u="none" cap="none" strike="noStrike">
                  <a:solidFill>
                    <a:schemeClr val="lt1"/>
                  </a:solidFill>
                  <a:latin typeface="Play"/>
                  <a:ea typeface="Play"/>
                  <a:cs typeface="Play"/>
                  <a:sym typeface="Play"/>
                </a:rPr>
                <a:t>3</a:t>
              </a:r>
              <a:endParaRPr/>
            </a:p>
          </p:txBody>
        </p:sp>
        <p:sp>
          <p:nvSpPr>
            <p:cNvPr id="828" name="Google Shape;828;p80"/>
            <p:cNvSpPr/>
            <p:nvPr/>
          </p:nvSpPr>
          <p:spPr>
            <a:xfrm>
              <a:off x="8195152" y="3612898"/>
              <a:ext cx="457200" cy="457200"/>
            </a:xfrm>
            <a:prstGeom prst="ellipse">
              <a:avLst/>
            </a:prstGeom>
            <a:solidFill>
              <a:schemeClr val="accent5"/>
            </a:solidFill>
            <a:ln>
              <a:noFill/>
            </a:ln>
            <a:effectLst>
              <a:outerShdw blurRad="44450" rotWithShape="0" algn="ctr" dir="5400000" dist="13970">
                <a:srgbClr val="000000">
                  <a:alpha val="44705"/>
                </a:srgbClr>
              </a:outerShdw>
            </a:effectLst>
          </p:spPr>
          <p:txBody>
            <a:bodyPr anchorCtr="0" anchor="ctr" bIns="45700" lIns="45700" spcFirstLastPara="1" rIns="45700" wrap="square" tIns="45700">
              <a:noAutofit/>
            </a:bodyPr>
            <a:lstStyle/>
            <a:p>
              <a:pPr indent="0" lvl="0" marL="0" marR="0" rtl="0" algn="ctr">
                <a:spcBef>
                  <a:spcPts val="0"/>
                </a:spcBef>
                <a:spcAft>
                  <a:spcPts val="0"/>
                </a:spcAft>
                <a:buNone/>
              </a:pPr>
              <a:r>
                <a:rPr b="0" i="0" lang="en-US" sz="1600" u="none" cap="none" strike="noStrike">
                  <a:solidFill>
                    <a:schemeClr val="lt1"/>
                  </a:solidFill>
                  <a:latin typeface="Play"/>
                  <a:ea typeface="Play"/>
                  <a:cs typeface="Play"/>
                  <a:sym typeface="Play"/>
                </a:rPr>
                <a:t>4</a:t>
              </a:r>
              <a:endParaRPr/>
            </a:p>
          </p:txBody>
        </p:sp>
        <p:sp>
          <p:nvSpPr>
            <p:cNvPr id="829" name="Google Shape;829;p80"/>
            <p:cNvSpPr/>
            <p:nvPr/>
          </p:nvSpPr>
          <p:spPr>
            <a:xfrm>
              <a:off x="2526529" y="3628366"/>
              <a:ext cx="457200" cy="457200"/>
            </a:xfrm>
            <a:prstGeom prst="ellipse">
              <a:avLst/>
            </a:prstGeom>
            <a:solidFill>
              <a:schemeClr val="accent5"/>
            </a:solidFill>
            <a:ln>
              <a:noFill/>
            </a:ln>
            <a:effectLst>
              <a:outerShdw blurRad="44450" rotWithShape="0" algn="ctr" dir="5400000" dist="13970">
                <a:srgbClr val="000000">
                  <a:alpha val="44705"/>
                </a:srgbClr>
              </a:outerShdw>
            </a:effectLst>
          </p:spPr>
          <p:txBody>
            <a:bodyPr anchorCtr="0" anchor="ctr" bIns="45700" lIns="45700" spcFirstLastPara="1" rIns="45700" wrap="square" tIns="45700">
              <a:noAutofit/>
            </a:bodyPr>
            <a:lstStyle/>
            <a:p>
              <a:pPr indent="0" lvl="0" marL="0" marR="0" rtl="0" algn="ctr">
                <a:spcBef>
                  <a:spcPts val="0"/>
                </a:spcBef>
                <a:spcAft>
                  <a:spcPts val="0"/>
                </a:spcAft>
                <a:buNone/>
              </a:pPr>
              <a:r>
                <a:rPr b="0" i="0" lang="en-US" sz="1600" u="none" cap="none" strike="noStrike">
                  <a:solidFill>
                    <a:schemeClr val="lt1"/>
                  </a:solidFill>
                  <a:latin typeface="Play"/>
                  <a:ea typeface="Play"/>
                  <a:cs typeface="Play"/>
                  <a:sym typeface="Play"/>
                </a:rPr>
                <a:t>5</a:t>
              </a:r>
              <a:endParaRPr/>
            </a:p>
          </p:txBody>
        </p:sp>
        <p:pic>
          <p:nvPicPr>
            <p:cNvPr id="830" name="Google Shape;830;p80"/>
            <p:cNvPicPr preferRelativeResize="0"/>
            <p:nvPr/>
          </p:nvPicPr>
          <p:blipFill rotWithShape="1">
            <a:blip r:embed="rId10">
              <a:alphaModFix/>
            </a:blip>
            <a:srcRect b="0" l="0" r="0" t="0"/>
            <a:stretch/>
          </p:blipFill>
          <p:spPr>
            <a:xfrm>
              <a:off x="5275279" y="1810599"/>
              <a:ext cx="457201" cy="457201"/>
            </a:xfrm>
            <a:prstGeom prst="rect">
              <a:avLst/>
            </a:prstGeom>
            <a:noFill/>
            <a:ln>
              <a:noFill/>
            </a:ln>
          </p:spPr>
        </p:pic>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9" name="Shape 579"/>
        <p:cNvGrpSpPr/>
        <p:nvPr/>
      </p:nvGrpSpPr>
      <p:grpSpPr>
        <a:xfrm>
          <a:off x="0" y="0"/>
          <a:ext cx="0" cy="0"/>
          <a:chOff x="0" y="0"/>
          <a:chExt cx="0" cy="0"/>
        </a:xfrm>
      </p:grpSpPr>
      <p:sp>
        <p:nvSpPr>
          <p:cNvPr id="580" name="Google Shape;580;p63"/>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581" name="Google Shape;581;p63"/>
          <p:cNvSpPr txBox="1"/>
          <p:nvPr>
            <p:ph type="title"/>
          </p:nvPr>
        </p:nvSpPr>
        <p:spPr>
          <a:xfrm>
            <a:off x="457200" y="2545492"/>
            <a:ext cx="11375136" cy="2446876"/>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lt1"/>
              </a:buClr>
              <a:buSzPts val="4800"/>
              <a:buFont typeface="Play"/>
              <a:buNone/>
            </a:pPr>
            <a:r>
              <a:rPr lang="en-US"/>
              <a:t>Introduction</a:t>
            </a:r>
            <a:endParaRPr/>
          </a:p>
        </p:txBody>
      </p:sp>
      <p:sp>
        <p:nvSpPr>
          <p:cNvPr id="582" name="Google Shape;582;p63"/>
          <p:cNvSpPr txBox="1"/>
          <p:nvPr>
            <p:ph idx="1" type="subTitle"/>
          </p:nvPr>
        </p:nvSpPr>
        <p:spPr>
          <a:xfrm>
            <a:off x="457200" y="5040376"/>
            <a:ext cx="11375136" cy="995898"/>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lt1"/>
              </a:buClr>
              <a:buSzPts val="3200"/>
              <a:buNone/>
            </a:pPr>
            <a:r>
              <a:rPr lang="en-US"/>
              <a:t>Caching Content</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4" name="Shape 834"/>
        <p:cNvGrpSpPr/>
        <p:nvPr/>
      </p:nvGrpSpPr>
      <p:grpSpPr>
        <a:xfrm>
          <a:off x="0" y="0"/>
          <a:ext cx="0" cy="0"/>
          <a:chOff x="0" y="0"/>
          <a:chExt cx="0" cy="0"/>
        </a:xfrm>
      </p:grpSpPr>
      <p:sp>
        <p:nvSpPr>
          <p:cNvPr id="835" name="Google Shape;835;p81"/>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836" name="Google Shape;836;p81"/>
          <p:cNvSpPr txBox="1"/>
          <p:nvPr>
            <p:ph type="title"/>
          </p:nvPr>
        </p:nvSpPr>
        <p:spPr>
          <a:xfrm>
            <a:off x="365760" y="301752"/>
            <a:ext cx="11466576" cy="73152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32F3E"/>
              </a:buClr>
              <a:buSzPts val="3600"/>
              <a:buFont typeface="Play"/>
              <a:buNone/>
            </a:pPr>
            <a:r>
              <a:rPr lang="en-US"/>
              <a:t>How to configure a CloudFront distribution</a:t>
            </a:r>
            <a:endParaRPr/>
          </a:p>
        </p:txBody>
      </p:sp>
      <p:pic>
        <p:nvPicPr>
          <p:cNvPr id="837" name="Google Shape;837;p81"/>
          <p:cNvPicPr preferRelativeResize="0"/>
          <p:nvPr>
            <p:ph idx="2" type="pic"/>
          </p:nvPr>
        </p:nvPicPr>
        <p:blipFill rotWithShape="1">
          <a:blip r:embed="rId3">
            <a:alphaModFix/>
          </a:blip>
          <a:srcRect b="0" l="2230" r="2229" t="0"/>
          <a:stretch/>
        </p:blipFill>
        <p:spPr>
          <a:xfrm>
            <a:off x="845820" y="1859484"/>
            <a:ext cx="1828800" cy="1828800"/>
          </a:xfrm>
          <a:prstGeom prst="rect">
            <a:avLst/>
          </a:prstGeom>
          <a:noFill/>
          <a:ln>
            <a:noFill/>
          </a:ln>
        </p:spPr>
      </p:pic>
      <p:sp>
        <p:nvSpPr>
          <p:cNvPr id="838" name="Google Shape;838;p81"/>
          <p:cNvSpPr txBox="1"/>
          <p:nvPr>
            <p:ph idx="3" type="body"/>
          </p:nvPr>
        </p:nvSpPr>
        <p:spPr>
          <a:xfrm>
            <a:off x="365760" y="4041801"/>
            <a:ext cx="2788920" cy="2520162"/>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Clr>
                <a:srgbClr val="232F3E"/>
              </a:buClr>
              <a:buSzPts val="2800"/>
              <a:buNone/>
            </a:pPr>
            <a:r>
              <a:rPr lang="en-US" sz="2800"/>
              <a:t>Specify an</a:t>
            </a:r>
            <a:br>
              <a:rPr lang="en-US" sz="2800"/>
            </a:br>
            <a:r>
              <a:rPr lang="en-US" sz="2800"/>
              <a:t>origin location.</a:t>
            </a:r>
            <a:endParaRPr sz="2800"/>
          </a:p>
          <a:p>
            <a:pPr indent="0" lvl="0" marL="0" rtl="0" algn="l">
              <a:lnSpc>
                <a:spcPct val="100000"/>
              </a:lnSpc>
              <a:spcBef>
                <a:spcPts val="600"/>
              </a:spcBef>
              <a:spcAft>
                <a:spcPts val="0"/>
              </a:spcAft>
              <a:buClr>
                <a:srgbClr val="232F3E"/>
              </a:buClr>
              <a:buSzPts val="2000"/>
              <a:buNone/>
            </a:pPr>
            <a:r>
              <a:t/>
            </a:r>
            <a:endParaRPr/>
          </a:p>
        </p:txBody>
      </p:sp>
      <p:cxnSp>
        <p:nvCxnSpPr>
          <p:cNvPr id="839" name="Google Shape;839;p81"/>
          <p:cNvCxnSpPr/>
          <p:nvPr/>
        </p:nvCxnSpPr>
        <p:spPr>
          <a:xfrm>
            <a:off x="2523872" y="2864064"/>
            <a:ext cx="1168320" cy="0"/>
          </a:xfrm>
          <a:prstGeom prst="straightConnector1">
            <a:avLst/>
          </a:prstGeom>
          <a:noFill/>
          <a:ln cap="flat" cmpd="sng" w="19050">
            <a:solidFill>
              <a:schemeClr val="dk1"/>
            </a:solidFill>
            <a:prstDash val="solid"/>
            <a:round/>
            <a:headEnd len="sm" w="sm" type="none"/>
            <a:tailEnd len="med" w="med" type="stealth"/>
          </a:ln>
        </p:spPr>
      </p:cxnSp>
      <p:pic>
        <p:nvPicPr>
          <p:cNvPr id="840" name="Google Shape;840;p81"/>
          <p:cNvPicPr preferRelativeResize="0"/>
          <p:nvPr>
            <p:ph idx="4" type="pic"/>
          </p:nvPr>
        </p:nvPicPr>
        <p:blipFill rotWithShape="1">
          <a:blip r:embed="rId4">
            <a:alphaModFix/>
          </a:blip>
          <a:srcRect b="0" l="0" r="0" t="0"/>
          <a:stretch/>
        </p:blipFill>
        <p:spPr>
          <a:xfrm>
            <a:off x="3738563" y="1834996"/>
            <a:ext cx="1828800" cy="1828800"/>
          </a:xfrm>
          <a:prstGeom prst="rect">
            <a:avLst/>
          </a:prstGeom>
          <a:noFill/>
          <a:ln>
            <a:noFill/>
          </a:ln>
        </p:spPr>
      </p:pic>
      <p:sp>
        <p:nvSpPr>
          <p:cNvPr id="841" name="Google Shape;841;p81"/>
          <p:cNvSpPr txBox="1"/>
          <p:nvPr>
            <p:ph idx="6" type="body"/>
          </p:nvPr>
        </p:nvSpPr>
        <p:spPr>
          <a:xfrm>
            <a:off x="3258312" y="4041801"/>
            <a:ext cx="2788920" cy="2520162"/>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Clr>
                <a:srgbClr val="232F3E"/>
              </a:buClr>
              <a:buSzPts val="2800"/>
              <a:buNone/>
            </a:pPr>
            <a:r>
              <a:rPr lang="en-US" sz="2800"/>
              <a:t>Configure</a:t>
            </a:r>
            <a:br>
              <a:rPr lang="en-US" sz="2800"/>
            </a:br>
            <a:r>
              <a:rPr lang="en-US" sz="2800"/>
              <a:t>the distribution.</a:t>
            </a:r>
            <a:endParaRPr/>
          </a:p>
          <a:p>
            <a:pPr indent="0" lvl="0" marL="0" rtl="0" algn="l">
              <a:lnSpc>
                <a:spcPct val="100000"/>
              </a:lnSpc>
              <a:spcBef>
                <a:spcPts val="600"/>
              </a:spcBef>
              <a:spcAft>
                <a:spcPts val="0"/>
              </a:spcAft>
              <a:buClr>
                <a:srgbClr val="232F3E"/>
              </a:buClr>
              <a:buSzPts val="2000"/>
              <a:buNone/>
            </a:pPr>
            <a:r>
              <a:t/>
            </a:r>
            <a:endParaRPr/>
          </a:p>
        </p:txBody>
      </p:sp>
      <p:cxnSp>
        <p:nvCxnSpPr>
          <p:cNvPr id="842" name="Google Shape;842;p81"/>
          <p:cNvCxnSpPr/>
          <p:nvPr/>
        </p:nvCxnSpPr>
        <p:spPr>
          <a:xfrm>
            <a:off x="5561842" y="2864064"/>
            <a:ext cx="970779" cy="0"/>
          </a:xfrm>
          <a:prstGeom prst="straightConnector1">
            <a:avLst/>
          </a:prstGeom>
          <a:noFill/>
          <a:ln cap="flat" cmpd="sng" w="19050">
            <a:solidFill>
              <a:schemeClr val="dk1"/>
            </a:solidFill>
            <a:prstDash val="solid"/>
            <a:round/>
            <a:headEnd len="sm" w="sm" type="none"/>
            <a:tailEnd len="med" w="med" type="stealth"/>
          </a:ln>
        </p:spPr>
      </p:cxnSp>
      <p:pic>
        <p:nvPicPr>
          <p:cNvPr id="843" name="Google Shape;843;p81"/>
          <p:cNvPicPr preferRelativeResize="0"/>
          <p:nvPr>
            <p:ph idx="7" type="pic"/>
          </p:nvPr>
        </p:nvPicPr>
        <p:blipFill rotWithShape="1">
          <a:blip r:embed="rId5">
            <a:alphaModFix/>
          </a:blip>
          <a:srcRect b="0" l="0" r="0" t="0"/>
          <a:stretch/>
        </p:blipFill>
        <p:spPr>
          <a:xfrm>
            <a:off x="6630988" y="1836363"/>
            <a:ext cx="1828800" cy="1828800"/>
          </a:xfrm>
          <a:prstGeom prst="rect">
            <a:avLst/>
          </a:prstGeom>
          <a:noFill/>
          <a:ln>
            <a:noFill/>
          </a:ln>
        </p:spPr>
      </p:pic>
      <p:sp>
        <p:nvSpPr>
          <p:cNvPr id="844" name="Google Shape;844;p81"/>
          <p:cNvSpPr txBox="1"/>
          <p:nvPr>
            <p:ph idx="9" type="body"/>
          </p:nvPr>
        </p:nvSpPr>
        <p:spPr>
          <a:xfrm>
            <a:off x="6150864" y="4041801"/>
            <a:ext cx="2788920" cy="2520162"/>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Clr>
                <a:srgbClr val="232F3E"/>
              </a:buClr>
              <a:buSzPts val="2800"/>
              <a:buNone/>
            </a:pPr>
            <a:r>
              <a:rPr lang="en-US" sz="2800"/>
              <a:t>CloudFront becomes available.</a:t>
            </a:r>
            <a:endParaRPr/>
          </a:p>
          <a:p>
            <a:pPr indent="0" lvl="0" marL="0" rtl="0" algn="l">
              <a:lnSpc>
                <a:spcPct val="100000"/>
              </a:lnSpc>
              <a:spcBef>
                <a:spcPts val="600"/>
              </a:spcBef>
              <a:spcAft>
                <a:spcPts val="0"/>
              </a:spcAft>
              <a:buClr>
                <a:srgbClr val="232F3E"/>
              </a:buClr>
              <a:buSzPts val="2000"/>
              <a:buNone/>
            </a:pPr>
            <a:r>
              <a:t/>
            </a:r>
            <a:endParaRPr/>
          </a:p>
        </p:txBody>
      </p:sp>
      <p:cxnSp>
        <p:nvCxnSpPr>
          <p:cNvPr id="845" name="Google Shape;845;p81"/>
          <p:cNvCxnSpPr/>
          <p:nvPr/>
        </p:nvCxnSpPr>
        <p:spPr>
          <a:xfrm>
            <a:off x="8552634" y="2861901"/>
            <a:ext cx="970779" cy="0"/>
          </a:xfrm>
          <a:prstGeom prst="straightConnector1">
            <a:avLst/>
          </a:prstGeom>
          <a:noFill/>
          <a:ln cap="flat" cmpd="sng" w="19050">
            <a:solidFill>
              <a:schemeClr val="dk1"/>
            </a:solidFill>
            <a:prstDash val="solid"/>
            <a:round/>
            <a:headEnd len="sm" w="sm" type="none"/>
            <a:tailEnd len="med" w="med" type="stealth"/>
          </a:ln>
        </p:spPr>
      </p:cxnSp>
      <p:pic>
        <p:nvPicPr>
          <p:cNvPr id="846" name="Google Shape;846;p81"/>
          <p:cNvPicPr preferRelativeResize="0"/>
          <p:nvPr>
            <p:ph idx="13" type="pic"/>
          </p:nvPr>
        </p:nvPicPr>
        <p:blipFill rotWithShape="1">
          <a:blip r:embed="rId6">
            <a:alphaModFix/>
          </a:blip>
          <a:srcRect b="0" l="822" r="822" t="0"/>
          <a:stretch/>
        </p:blipFill>
        <p:spPr>
          <a:xfrm>
            <a:off x="9523413" y="1836363"/>
            <a:ext cx="1828800" cy="1828800"/>
          </a:xfrm>
          <a:prstGeom prst="rect">
            <a:avLst/>
          </a:prstGeom>
          <a:noFill/>
          <a:ln>
            <a:noFill/>
          </a:ln>
        </p:spPr>
      </p:pic>
      <p:sp>
        <p:nvSpPr>
          <p:cNvPr id="847" name="Google Shape;847;p81"/>
          <p:cNvSpPr txBox="1"/>
          <p:nvPr>
            <p:ph idx="15" type="body"/>
          </p:nvPr>
        </p:nvSpPr>
        <p:spPr>
          <a:xfrm>
            <a:off x="8939784" y="4041801"/>
            <a:ext cx="2892552" cy="2520161"/>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Clr>
                <a:srgbClr val="232F3E"/>
              </a:buClr>
              <a:buSzPts val="2800"/>
              <a:buNone/>
            </a:pPr>
            <a:r>
              <a:rPr lang="en-US" sz="2800"/>
              <a:t>CloudFront sends your distribution’s </a:t>
            </a:r>
            <a:br>
              <a:rPr lang="en-US" sz="2800"/>
            </a:br>
            <a:r>
              <a:rPr lang="en-US" sz="2800"/>
              <a:t>configuration to </a:t>
            </a:r>
            <a:br>
              <a:rPr lang="en-US" sz="2800"/>
            </a:br>
            <a:r>
              <a:rPr lang="en-US" sz="2800"/>
              <a:t>edge locations.</a:t>
            </a:r>
            <a:endParaRPr/>
          </a:p>
          <a:p>
            <a:pPr indent="0" lvl="0" marL="0" rtl="0" algn="l">
              <a:lnSpc>
                <a:spcPct val="100000"/>
              </a:lnSpc>
              <a:spcBef>
                <a:spcPts val="600"/>
              </a:spcBef>
              <a:spcAft>
                <a:spcPts val="0"/>
              </a:spcAft>
              <a:buClr>
                <a:srgbClr val="232F3E"/>
              </a:buClr>
              <a:buSzPts val="2000"/>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1" name="Shape 851"/>
        <p:cNvGrpSpPr/>
        <p:nvPr/>
      </p:nvGrpSpPr>
      <p:grpSpPr>
        <a:xfrm>
          <a:off x="0" y="0"/>
          <a:ext cx="0" cy="0"/>
          <a:chOff x="0" y="0"/>
          <a:chExt cx="0" cy="0"/>
        </a:xfrm>
      </p:grpSpPr>
      <p:sp>
        <p:nvSpPr>
          <p:cNvPr id="852" name="Google Shape;852;p82"/>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853" name="Google Shape;853;p82"/>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32F3E"/>
              </a:buClr>
              <a:buSzPts val="3600"/>
              <a:buFont typeface="Play"/>
              <a:buNone/>
            </a:pPr>
            <a:r>
              <a:rPr lang="en-US"/>
              <a:t>Controlling how long content is cached</a:t>
            </a:r>
            <a:endParaRPr/>
          </a:p>
        </p:txBody>
      </p:sp>
      <p:sp>
        <p:nvSpPr>
          <p:cNvPr id="854" name="Google Shape;854;p82"/>
          <p:cNvSpPr txBox="1"/>
          <p:nvPr>
            <p:ph idx="1" type="body"/>
          </p:nvPr>
        </p:nvSpPr>
        <p:spPr>
          <a:xfrm>
            <a:off x="365760" y="1351741"/>
            <a:ext cx="2788920" cy="1093124"/>
          </a:xfrm>
          <a:prstGeom prst="rect">
            <a:avLst/>
          </a:prstGeom>
          <a:solidFill>
            <a:schemeClr val="accent1"/>
          </a:solid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lt1"/>
              </a:buClr>
              <a:buSzPts val="2400"/>
              <a:buNone/>
            </a:pPr>
            <a:r>
              <a:rPr lang="en-US"/>
              <a:t>Set a maximum TTL value</a:t>
            </a:r>
            <a:endParaRPr/>
          </a:p>
        </p:txBody>
      </p:sp>
      <p:sp>
        <p:nvSpPr>
          <p:cNvPr id="855" name="Google Shape;855;p82"/>
          <p:cNvSpPr txBox="1"/>
          <p:nvPr>
            <p:ph idx="2" type="body"/>
          </p:nvPr>
        </p:nvSpPr>
        <p:spPr>
          <a:xfrm>
            <a:off x="365760" y="2594495"/>
            <a:ext cx="2788920" cy="4152206"/>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Clr>
                <a:srgbClr val="232F3E"/>
              </a:buClr>
              <a:buSzPts val="2400"/>
              <a:buNone/>
            </a:pPr>
            <a:r>
              <a:rPr lang="en-US"/>
              <a:t>Expires cached content faster with a low maximum TTL value</a:t>
            </a:r>
            <a:endParaRPr/>
          </a:p>
        </p:txBody>
      </p:sp>
      <p:sp>
        <p:nvSpPr>
          <p:cNvPr id="856" name="Google Shape;856;p82"/>
          <p:cNvSpPr txBox="1"/>
          <p:nvPr>
            <p:ph idx="3" type="body"/>
          </p:nvPr>
        </p:nvSpPr>
        <p:spPr>
          <a:xfrm>
            <a:off x="3264408" y="1351741"/>
            <a:ext cx="2788920" cy="1093124"/>
          </a:xfrm>
          <a:prstGeom prst="rect">
            <a:avLst/>
          </a:prstGeom>
          <a:solidFill>
            <a:schemeClr val="accent1"/>
          </a:solid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lt1"/>
              </a:buClr>
              <a:buSzPts val="2400"/>
              <a:buNone/>
            </a:pPr>
            <a:r>
              <a:rPr lang="en-US"/>
              <a:t>Implement content versioning</a:t>
            </a:r>
            <a:endParaRPr/>
          </a:p>
        </p:txBody>
      </p:sp>
      <p:sp>
        <p:nvSpPr>
          <p:cNvPr id="857" name="Google Shape;857;p82"/>
          <p:cNvSpPr txBox="1"/>
          <p:nvPr>
            <p:ph idx="4" type="body"/>
          </p:nvPr>
        </p:nvSpPr>
        <p:spPr>
          <a:xfrm>
            <a:off x="3264408" y="2594495"/>
            <a:ext cx="2788920" cy="4152206"/>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Clr>
                <a:srgbClr val="232F3E"/>
              </a:buClr>
              <a:buSzPts val="2400"/>
              <a:buNone/>
            </a:pPr>
            <a:r>
              <a:rPr lang="en-US"/>
              <a:t>Fetches and caches new files immediately</a:t>
            </a:r>
            <a:endParaRPr/>
          </a:p>
        </p:txBody>
      </p:sp>
      <p:sp>
        <p:nvSpPr>
          <p:cNvPr id="858" name="Google Shape;858;p82"/>
          <p:cNvSpPr txBox="1"/>
          <p:nvPr>
            <p:ph idx="5" type="body"/>
          </p:nvPr>
        </p:nvSpPr>
        <p:spPr>
          <a:xfrm>
            <a:off x="6163056" y="1351741"/>
            <a:ext cx="2788920" cy="1093124"/>
          </a:xfrm>
          <a:prstGeom prst="rect">
            <a:avLst/>
          </a:prstGeom>
          <a:solidFill>
            <a:schemeClr val="accent1"/>
          </a:solid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lt1"/>
              </a:buClr>
              <a:buSzPts val="2400"/>
              <a:buNone/>
            </a:pPr>
            <a:r>
              <a:rPr lang="en-US"/>
              <a:t>Specify </a:t>
            </a:r>
            <a:br>
              <a:rPr lang="en-US"/>
            </a:br>
            <a:r>
              <a:rPr lang="en-US"/>
              <a:t>cache-control headers</a:t>
            </a:r>
            <a:endParaRPr/>
          </a:p>
        </p:txBody>
      </p:sp>
      <p:sp>
        <p:nvSpPr>
          <p:cNvPr id="859" name="Google Shape;859;p82"/>
          <p:cNvSpPr txBox="1"/>
          <p:nvPr>
            <p:ph idx="6" type="body"/>
          </p:nvPr>
        </p:nvSpPr>
        <p:spPr>
          <a:xfrm>
            <a:off x="6163056" y="2594495"/>
            <a:ext cx="2788920" cy="4152206"/>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Clr>
                <a:srgbClr val="232F3E"/>
              </a:buClr>
              <a:buSzPts val="2400"/>
              <a:buNone/>
            </a:pPr>
            <a:r>
              <a:rPr lang="en-US"/>
              <a:t>Provides precise control over content expiration for individual files</a:t>
            </a:r>
            <a:endParaRPr/>
          </a:p>
          <a:p>
            <a:pPr indent="-76200" lvl="0" marL="228600" rtl="0" algn="l">
              <a:lnSpc>
                <a:spcPct val="100000"/>
              </a:lnSpc>
              <a:spcBef>
                <a:spcPts val="600"/>
              </a:spcBef>
              <a:spcAft>
                <a:spcPts val="0"/>
              </a:spcAft>
              <a:buClr>
                <a:srgbClr val="232F3E"/>
              </a:buClr>
              <a:buSzPts val="2400"/>
              <a:buNone/>
            </a:pPr>
            <a:r>
              <a:t/>
            </a:r>
            <a:endParaRPr/>
          </a:p>
        </p:txBody>
      </p:sp>
      <p:sp>
        <p:nvSpPr>
          <p:cNvPr id="860" name="Google Shape;860;p82"/>
          <p:cNvSpPr txBox="1"/>
          <p:nvPr>
            <p:ph idx="7" type="body"/>
          </p:nvPr>
        </p:nvSpPr>
        <p:spPr>
          <a:xfrm>
            <a:off x="9061704" y="1351741"/>
            <a:ext cx="2788920" cy="1093124"/>
          </a:xfrm>
          <a:prstGeom prst="rect">
            <a:avLst/>
          </a:prstGeom>
          <a:solidFill>
            <a:schemeClr val="accent1"/>
          </a:solid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lt1"/>
              </a:buClr>
              <a:buSzPts val="2400"/>
              <a:buNone/>
            </a:pPr>
            <a:r>
              <a:rPr lang="en-US"/>
              <a:t>Use CloudFront invalidation requests</a:t>
            </a:r>
            <a:endParaRPr/>
          </a:p>
        </p:txBody>
      </p:sp>
      <p:sp>
        <p:nvSpPr>
          <p:cNvPr id="861" name="Google Shape;861;p82"/>
          <p:cNvSpPr txBox="1"/>
          <p:nvPr>
            <p:ph idx="8" type="body"/>
          </p:nvPr>
        </p:nvSpPr>
        <p:spPr>
          <a:xfrm>
            <a:off x="9061704" y="2594495"/>
            <a:ext cx="2788920" cy="4152206"/>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Clr>
                <a:srgbClr val="232F3E"/>
              </a:buClr>
              <a:buSzPts val="2400"/>
              <a:buNone/>
            </a:pPr>
            <a:r>
              <a:rPr lang="en-US"/>
              <a:t>Forces CloudFront to expire content from edge caches</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5" name="Shape 865"/>
        <p:cNvGrpSpPr/>
        <p:nvPr/>
      </p:nvGrpSpPr>
      <p:grpSpPr>
        <a:xfrm>
          <a:off x="0" y="0"/>
          <a:ext cx="0" cy="0"/>
          <a:chOff x="0" y="0"/>
          <a:chExt cx="0" cy="0"/>
        </a:xfrm>
      </p:grpSpPr>
      <p:sp>
        <p:nvSpPr>
          <p:cNvPr id="866" name="Google Shape;866;p83"/>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867" name="Google Shape;867;p83"/>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32F3E"/>
              </a:buClr>
              <a:buSzPts val="3600"/>
              <a:buFont typeface="Play"/>
              <a:buNone/>
            </a:pPr>
            <a:r>
              <a:rPr lang="en-US"/>
              <a:t>Using CloudFront for video streaming</a:t>
            </a:r>
            <a:endParaRPr/>
          </a:p>
        </p:txBody>
      </p:sp>
      <p:grpSp>
        <p:nvGrpSpPr>
          <p:cNvPr descr="Elastic Transcoder converts video files for CloudFront to deliver. See notes for details." id="868" name="Google Shape;868;p83"/>
          <p:cNvGrpSpPr/>
          <p:nvPr/>
        </p:nvGrpSpPr>
        <p:grpSpPr>
          <a:xfrm>
            <a:off x="364887" y="1325366"/>
            <a:ext cx="11589727" cy="4361592"/>
            <a:chOff x="364887" y="1325366"/>
            <a:chExt cx="11589727" cy="4361592"/>
          </a:xfrm>
        </p:grpSpPr>
        <p:cxnSp>
          <p:nvCxnSpPr>
            <p:cNvPr id="869" name="Google Shape;869;p83"/>
            <p:cNvCxnSpPr/>
            <p:nvPr/>
          </p:nvCxnSpPr>
          <p:spPr>
            <a:xfrm flipH="1" rot="10800000">
              <a:off x="9330235" y="3440626"/>
              <a:ext cx="1687529" cy="11688"/>
            </a:xfrm>
            <a:prstGeom prst="straightConnector1">
              <a:avLst/>
            </a:prstGeom>
            <a:noFill/>
            <a:ln cap="flat" cmpd="sng" w="19050">
              <a:solidFill>
                <a:schemeClr val="dk1"/>
              </a:solidFill>
              <a:prstDash val="solid"/>
              <a:round/>
              <a:headEnd len="sm" w="sm" type="none"/>
              <a:tailEnd len="med" w="med" type="stealth"/>
            </a:ln>
          </p:spPr>
        </p:cxnSp>
        <p:grpSp>
          <p:nvGrpSpPr>
            <p:cNvPr id="870" name="Google Shape;870;p83"/>
            <p:cNvGrpSpPr/>
            <p:nvPr/>
          </p:nvGrpSpPr>
          <p:grpSpPr>
            <a:xfrm>
              <a:off x="10606167" y="2994403"/>
              <a:ext cx="1348447" cy="1429843"/>
              <a:chOff x="10647556" y="3392591"/>
              <a:chExt cx="1348447" cy="1429843"/>
            </a:xfrm>
          </p:grpSpPr>
          <p:pic>
            <p:nvPicPr>
              <p:cNvPr id="871" name="Google Shape;871;p83"/>
              <p:cNvPicPr preferRelativeResize="0"/>
              <p:nvPr/>
            </p:nvPicPr>
            <p:blipFill rotWithShape="1">
              <a:blip r:embed="rId3">
                <a:alphaModFix/>
              </a:blip>
              <a:srcRect b="0" l="0" r="0" t="0"/>
              <a:stretch/>
            </p:blipFill>
            <p:spPr>
              <a:xfrm>
                <a:off x="10951546" y="3392591"/>
                <a:ext cx="759803" cy="759803"/>
              </a:xfrm>
              <a:prstGeom prst="rect">
                <a:avLst/>
              </a:prstGeom>
              <a:noFill/>
              <a:ln>
                <a:noFill/>
              </a:ln>
            </p:spPr>
          </p:pic>
          <p:sp>
            <p:nvSpPr>
              <p:cNvPr id="872" name="Google Shape;872;p83"/>
              <p:cNvSpPr txBox="1"/>
              <p:nvPr/>
            </p:nvSpPr>
            <p:spPr>
              <a:xfrm>
                <a:off x="10647556" y="4237659"/>
                <a:ext cx="1348447"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1600" u="none" cap="none" strike="noStrike">
                    <a:solidFill>
                      <a:srgbClr val="232F3E"/>
                    </a:solidFill>
                    <a:latin typeface="Play"/>
                    <a:ea typeface="Play"/>
                    <a:cs typeface="Play"/>
                    <a:sym typeface="Play"/>
                  </a:rPr>
                  <a:t>User mobile</a:t>
                </a:r>
                <a:br>
                  <a:rPr b="1" i="0" lang="en-US" sz="1600" u="none" cap="none" strike="noStrike">
                    <a:solidFill>
                      <a:srgbClr val="232F3E"/>
                    </a:solidFill>
                    <a:latin typeface="Play"/>
                    <a:ea typeface="Play"/>
                    <a:cs typeface="Play"/>
                    <a:sym typeface="Play"/>
                  </a:rPr>
                </a:br>
                <a:r>
                  <a:rPr b="1" i="0" lang="en-US" sz="1600" u="none" cap="none" strike="noStrike">
                    <a:solidFill>
                      <a:srgbClr val="232F3E"/>
                    </a:solidFill>
                    <a:latin typeface="Play"/>
                    <a:ea typeface="Play"/>
                    <a:cs typeface="Play"/>
                    <a:sym typeface="Play"/>
                  </a:rPr>
                  <a:t>device</a:t>
                </a:r>
                <a:endParaRPr/>
              </a:p>
            </p:txBody>
          </p:sp>
        </p:grpSp>
        <p:grpSp>
          <p:nvGrpSpPr>
            <p:cNvPr id="873" name="Google Shape;873;p83"/>
            <p:cNvGrpSpPr/>
            <p:nvPr/>
          </p:nvGrpSpPr>
          <p:grpSpPr>
            <a:xfrm>
              <a:off x="364887" y="1325366"/>
              <a:ext cx="10230376" cy="4361592"/>
              <a:chOff x="336400" y="1557013"/>
              <a:chExt cx="10230376" cy="4371975"/>
            </a:xfrm>
          </p:grpSpPr>
          <p:sp>
            <p:nvSpPr>
              <p:cNvPr id="874" name="Google Shape;874;p83"/>
              <p:cNvSpPr/>
              <p:nvPr/>
            </p:nvSpPr>
            <p:spPr>
              <a:xfrm>
                <a:off x="337273" y="1557013"/>
                <a:ext cx="10229503" cy="4325994"/>
              </a:xfrm>
              <a:prstGeom prst="rect">
                <a:avLst/>
              </a:prstGeom>
              <a:noFill/>
              <a:ln cap="flat" cmpd="sng" w="12700">
                <a:solidFill>
                  <a:srgbClr val="232F3D"/>
                </a:solidFill>
                <a:prstDash val="solid"/>
                <a:miter lim="800000"/>
                <a:headEnd len="sm" w="sm" type="none"/>
                <a:tailEnd len="sm" w="sm" type="none"/>
              </a:ln>
            </p:spPr>
            <p:txBody>
              <a:bodyPr anchorCtr="0" anchor="t" bIns="45700" lIns="457200" spcFirstLastPara="1" rIns="91425" wrap="square" tIns="91425">
                <a:noAutofit/>
              </a:bodyPr>
              <a:lstStyle/>
              <a:p>
                <a:pPr indent="0" lvl="0" marL="0" marR="0" rtl="0" algn="l">
                  <a:lnSpc>
                    <a:spcPct val="100000"/>
                  </a:lnSpc>
                  <a:spcBef>
                    <a:spcPts val="0"/>
                  </a:spcBef>
                  <a:spcAft>
                    <a:spcPts val="0"/>
                  </a:spcAft>
                  <a:buClr>
                    <a:srgbClr val="000000"/>
                  </a:buClr>
                  <a:buSzPts val="1600"/>
                  <a:buFont typeface="Play"/>
                  <a:buNone/>
                </a:pPr>
                <a:r>
                  <a:rPr b="1" i="0" lang="en-US" sz="1600" u="none" cap="none" strike="noStrike">
                    <a:solidFill>
                      <a:srgbClr val="000000"/>
                    </a:solidFill>
                    <a:latin typeface="Play"/>
                    <a:ea typeface="Play"/>
                    <a:cs typeface="Play"/>
                    <a:sym typeface="Play"/>
                  </a:rPr>
                  <a:t> AWS Cloud</a:t>
                </a:r>
                <a:endParaRPr/>
              </a:p>
            </p:txBody>
          </p:sp>
          <p:pic>
            <p:nvPicPr>
              <p:cNvPr id="875" name="Google Shape;875;p83"/>
              <p:cNvPicPr preferRelativeResize="0"/>
              <p:nvPr/>
            </p:nvPicPr>
            <p:blipFill rotWithShape="1">
              <a:blip r:embed="rId4">
                <a:alphaModFix/>
              </a:blip>
              <a:srcRect b="0" l="0" r="0" t="0"/>
              <a:stretch/>
            </p:blipFill>
            <p:spPr>
              <a:xfrm>
                <a:off x="336400" y="1564184"/>
                <a:ext cx="457200" cy="457200"/>
              </a:xfrm>
              <a:prstGeom prst="rect">
                <a:avLst/>
              </a:prstGeom>
              <a:noFill/>
              <a:ln>
                <a:noFill/>
              </a:ln>
            </p:spPr>
          </p:pic>
          <p:grpSp>
            <p:nvGrpSpPr>
              <p:cNvPr id="876" name="Google Shape;876;p83"/>
              <p:cNvGrpSpPr/>
              <p:nvPr/>
            </p:nvGrpSpPr>
            <p:grpSpPr>
              <a:xfrm>
                <a:off x="424145" y="3293365"/>
                <a:ext cx="925253" cy="1315851"/>
                <a:chOff x="424145" y="3293365"/>
                <a:chExt cx="925253" cy="1315851"/>
              </a:xfrm>
            </p:grpSpPr>
            <p:sp>
              <p:nvSpPr>
                <p:cNvPr id="877" name="Google Shape;877;p83"/>
                <p:cNvSpPr txBox="1"/>
                <p:nvPr/>
              </p:nvSpPr>
              <p:spPr>
                <a:xfrm>
                  <a:off x="424145" y="4023049"/>
                  <a:ext cx="925253" cy="58616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1600" u="none" cap="none" strike="noStrike">
                      <a:solidFill>
                        <a:srgbClr val="232F3E"/>
                      </a:solidFill>
                      <a:latin typeface="Play"/>
                      <a:ea typeface="Play"/>
                      <a:cs typeface="Play"/>
                      <a:sym typeface="Play"/>
                    </a:rPr>
                    <a:t>Source</a:t>
                  </a:r>
                  <a:br>
                    <a:rPr b="1" i="0" lang="en-US" sz="1600" u="none" cap="none" strike="noStrike">
                      <a:solidFill>
                        <a:srgbClr val="232F3E"/>
                      </a:solidFill>
                      <a:latin typeface="Play"/>
                      <a:ea typeface="Play"/>
                      <a:cs typeface="Play"/>
                      <a:sym typeface="Play"/>
                    </a:rPr>
                  </a:br>
                  <a:r>
                    <a:rPr b="1" i="0" lang="en-US" sz="1600" u="none" cap="none" strike="noStrike">
                      <a:solidFill>
                        <a:srgbClr val="232F3E"/>
                      </a:solidFill>
                      <a:latin typeface="Play"/>
                      <a:ea typeface="Play"/>
                      <a:cs typeface="Play"/>
                      <a:sym typeface="Play"/>
                    </a:rPr>
                    <a:t>content</a:t>
                  </a:r>
                  <a:endParaRPr/>
                </a:p>
              </p:txBody>
            </p:sp>
            <p:pic>
              <p:nvPicPr>
                <p:cNvPr id="878" name="Google Shape;878;p83"/>
                <p:cNvPicPr preferRelativeResize="0"/>
                <p:nvPr/>
              </p:nvPicPr>
              <p:blipFill rotWithShape="1">
                <a:blip r:embed="rId5">
                  <a:alphaModFix/>
                </a:blip>
                <a:srcRect b="0" l="0" r="0" t="0"/>
                <a:stretch/>
              </p:blipFill>
              <p:spPr>
                <a:xfrm>
                  <a:off x="528517" y="3293365"/>
                  <a:ext cx="772117" cy="772117"/>
                </a:xfrm>
                <a:prstGeom prst="rect">
                  <a:avLst/>
                </a:prstGeom>
                <a:noFill/>
                <a:ln>
                  <a:noFill/>
                </a:ln>
              </p:spPr>
            </p:pic>
          </p:grpSp>
          <p:sp>
            <p:nvSpPr>
              <p:cNvPr id="879" name="Google Shape;879;p83"/>
              <p:cNvSpPr txBox="1"/>
              <p:nvPr/>
            </p:nvSpPr>
            <p:spPr>
              <a:xfrm>
                <a:off x="1576442" y="4023049"/>
                <a:ext cx="1705916" cy="58616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1600" u="none" cap="none" strike="noStrike">
                    <a:solidFill>
                      <a:srgbClr val="232F3E"/>
                    </a:solidFill>
                    <a:latin typeface="Play"/>
                    <a:ea typeface="Play"/>
                    <a:cs typeface="Play"/>
                    <a:sym typeface="Play"/>
                  </a:rPr>
                  <a:t>Amazon Elastic </a:t>
                </a:r>
                <a:br>
                  <a:rPr b="1" i="0" lang="en-US" sz="1600" u="none" cap="none" strike="noStrike">
                    <a:solidFill>
                      <a:srgbClr val="232F3E"/>
                    </a:solidFill>
                    <a:latin typeface="Play"/>
                    <a:ea typeface="Play"/>
                    <a:cs typeface="Play"/>
                    <a:sym typeface="Play"/>
                  </a:rPr>
                </a:br>
                <a:r>
                  <a:rPr b="1" i="0" lang="en-US" sz="1600" u="none" cap="none" strike="noStrike">
                    <a:solidFill>
                      <a:srgbClr val="232F3E"/>
                    </a:solidFill>
                    <a:latin typeface="Play"/>
                    <a:ea typeface="Play"/>
                    <a:cs typeface="Play"/>
                    <a:sym typeface="Play"/>
                  </a:rPr>
                  <a:t>Transcoder</a:t>
                </a:r>
                <a:endParaRPr/>
              </a:p>
            </p:txBody>
          </p:sp>
          <p:grpSp>
            <p:nvGrpSpPr>
              <p:cNvPr id="880" name="Google Shape;880;p83"/>
              <p:cNvGrpSpPr/>
              <p:nvPr/>
            </p:nvGrpSpPr>
            <p:grpSpPr>
              <a:xfrm>
                <a:off x="4442992" y="3304992"/>
                <a:ext cx="974784" cy="711200"/>
                <a:chOff x="3821862" y="3065179"/>
                <a:chExt cx="974784" cy="711200"/>
              </a:xfrm>
            </p:grpSpPr>
            <p:sp>
              <p:nvSpPr>
                <p:cNvPr id="881" name="Google Shape;881;p83"/>
                <p:cNvSpPr/>
                <p:nvPr/>
              </p:nvSpPr>
              <p:spPr>
                <a:xfrm>
                  <a:off x="3821862" y="3065179"/>
                  <a:ext cx="306028" cy="7112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i="0" sz="1800" u="none" cap="none" strike="noStrike">
                    <a:solidFill>
                      <a:schemeClr val="lt1"/>
                    </a:solidFill>
                    <a:latin typeface="Play"/>
                    <a:ea typeface="Play"/>
                    <a:cs typeface="Play"/>
                    <a:sym typeface="Play"/>
                  </a:endParaRPr>
                </a:p>
              </p:txBody>
            </p:sp>
            <p:sp>
              <p:nvSpPr>
                <p:cNvPr id="882" name="Google Shape;882;p83"/>
                <p:cNvSpPr/>
                <p:nvPr/>
              </p:nvSpPr>
              <p:spPr>
                <a:xfrm>
                  <a:off x="4262356" y="3074434"/>
                  <a:ext cx="287193" cy="143597"/>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i="0" sz="1800" u="none" cap="none" strike="noStrike">
                    <a:solidFill>
                      <a:schemeClr val="lt1"/>
                    </a:solidFill>
                    <a:latin typeface="Play"/>
                    <a:ea typeface="Play"/>
                    <a:cs typeface="Play"/>
                    <a:sym typeface="Play"/>
                  </a:endParaRPr>
                </a:p>
              </p:txBody>
            </p:sp>
            <p:sp>
              <p:nvSpPr>
                <p:cNvPr id="883" name="Google Shape;883;p83"/>
                <p:cNvSpPr/>
                <p:nvPr/>
              </p:nvSpPr>
              <p:spPr>
                <a:xfrm>
                  <a:off x="4365856" y="3259088"/>
                  <a:ext cx="430790" cy="143597"/>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i="0" sz="1800" u="none" cap="none" strike="noStrike">
                    <a:solidFill>
                      <a:schemeClr val="lt1"/>
                    </a:solidFill>
                    <a:latin typeface="Play"/>
                    <a:ea typeface="Play"/>
                    <a:cs typeface="Play"/>
                    <a:sym typeface="Play"/>
                  </a:endParaRPr>
                </a:p>
              </p:txBody>
            </p:sp>
            <p:sp>
              <p:nvSpPr>
                <p:cNvPr id="884" name="Google Shape;884;p83"/>
                <p:cNvSpPr/>
                <p:nvPr/>
              </p:nvSpPr>
              <p:spPr>
                <a:xfrm>
                  <a:off x="4460097" y="3443743"/>
                  <a:ext cx="143597" cy="143597"/>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i="0" sz="1800" u="none" cap="none" strike="noStrike">
                    <a:solidFill>
                      <a:schemeClr val="lt1"/>
                    </a:solidFill>
                    <a:latin typeface="Play"/>
                    <a:ea typeface="Play"/>
                    <a:cs typeface="Play"/>
                    <a:sym typeface="Play"/>
                  </a:endParaRPr>
                </a:p>
              </p:txBody>
            </p:sp>
            <p:sp>
              <p:nvSpPr>
                <p:cNvPr id="885" name="Google Shape;885;p83"/>
                <p:cNvSpPr/>
                <p:nvPr/>
              </p:nvSpPr>
              <p:spPr>
                <a:xfrm>
                  <a:off x="4262356" y="3628396"/>
                  <a:ext cx="526521" cy="143597"/>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i="0" sz="1800" u="none" cap="none" strike="noStrike">
                    <a:solidFill>
                      <a:schemeClr val="lt1"/>
                    </a:solidFill>
                    <a:latin typeface="Play"/>
                    <a:ea typeface="Play"/>
                    <a:cs typeface="Play"/>
                    <a:sym typeface="Play"/>
                  </a:endParaRPr>
                </a:p>
              </p:txBody>
            </p:sp>
            <p:sp>
              <p:nvSpPr>
                <p:cNvPr id="886" name="Google Shape;886;p83"/>
                <p:cNvSpPr/>
                <p:nvPr/>
              </p:nvSpPr>
              <p:spPr>
                <a:xfrm>
                  <a:off x="3962894" y="3259088"/>
                  <a:ext cx="285714" cy="382924"/>
                </a:xfrm>
                <a:prstGeom prst="rect">
                  <a:avLst/>
                </a:prstGeom>
                <a:solidFill>
                  <a:schemeClr val="lt1"/>
                </a:solidFill>
                <a:ln cap="flat" cmpd="sng" w="1077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i="0" sz="1800" u="none" cap="none" strike="noStrike">
                    <a:solidFill>
                      <a:schemeClr val="lt1"/>
                    </a:solidFill>
                    <a:latin typeface="Play"/>
                    <a:ea typeface="Play"/>
                    <a:cs typeface="Play"/>
                    <a:sym typeface="Play"/>
                  </a:endParaRPr>
                </a:p>
              </p:txBody>
            </p:sp>
            <p:sp>
              <p:nvSpPr>
                <p:cNvPr id="887" name="Google Shape;887;p83"/>
                <p:cNvSpPr/>
                <p:nvPr/>
              </p:nvSpPr>
              <p:spPr>
                <a:xfrm>
                  <a:off x="3962154" y="3355326"/>
                  <a:ext cx="287193" cy="190447"/>
                </a:xfrm>
                <a:prstGeom prst="rightArrow">
                  <a:avLst>
                    <a:gd fmla="val 50000" name="adj1"/>
                    <a:gd fmla="val 50000" name="adj2"/>
                  </a:avLst>
                </a:prstGeom>
                <a:solidFill>
                  <a:srgbClr val="9CA9A9"/>
                </a:solidFill>
                <a:ln cap="flat" cmpd="sng" w="107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i="0" sz="1800" u="none" cap="none" strike="noStrike">
                    <a:solidFill>
                      <a:schemeClr val="lt1"/>
                    </a:solidFill>
                    <a:latin typeface="Play"/>
                    <a:ea typeface="Play"/>
                    <a:cs typeface="Play"/>
                    <a:sym typeface="Play"/>
                  </a:endParaRPr>
                </a:p>
              </p:txBody>
            </p:sp>
          </p:grpSp>
          <p:sp>
            <p:nvSpPr>
              <p:cNvPr id="888" name="Google Shape;888;p83"/>
              <p:cNvSpPr txBox="1"/>
              <p:nvPr/>
            </p:nvSpPr>
            <p:spPr>
              <a:xfrm>
                <a:off x="6810043" y="4023049"/>
                <a:ext cx="1263487" cy="33936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1600" u="none" cap="none" strike="noStrike">
                    <a:solidFill>
                      <a:srgbClr val="232F3E"/>
                    </a:solidFill>
                    <a:latin typeface="Play"/>
                    <a:ea typeface="Play"/>
                    <a:cs typeface="Play"/>
                    <a:sym typeface="Play"/>
                  </a:rPr>
                  <a:t>Amazon S3</a:t>
                </a:r>
                <a:endParaRPr/>
              </a:p>
            </p:txBody>
          </p:sp>
          <p:sp>
            <p:nvSpPr>
              <p:cNvPr id="889" name="Google Shape;889;p83"/>
              <p:cNvSpPr txBox="1"/>
              <p:nvPr/>
            </p:nvSpPr>
            <p:spPr>
              <a:xfrm>
                <a:off x="8306630" y="4016002"/>
                <a:ext cx="1410792" cy="58616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1600" u="none" cap="none" strike="noStrike">
                    <a:solidFill>
                      <a:srgbClr val="232F3E"/>
                    </a:solidFill>
                    <a:latin typeface="Play"/>
                    <a:ea typeface="Play"/>
                    <a:cs typeface="Play"/>
                    <a:sym typeface="Play"/>
                  </a:rPr>
                  <a:t>Amazon</a:t>
                </a:r>
                <a:br>
                  <a:rPr b="1" i="0" lang="en-US" sz="1600" u="none" cap="none" strike="noStrike">
                    <a:solidFill>
                      <a:srgbClr val="232F3E"/>
                    </a:solidFill>
                    <a:latin typeface="Play"/>
                    <a:ea typeface="Play"/>
                    <a:cs typeface="Play"/>
                    <a:sym typeface="Play"/>
                  </a:rPr>
                </a:br>
                <a:r>
                  <a:rPr b="1" i="0" lang="en-US" sz="1600" u="none" cap="none" strike="noStrike">
                    <a:solidFill>
                      <a:srgbClr val="232F3E"/>
                    </a:solidFill>
                    <a:latin typeface="Play"/>
                    <a:ea typeface="Play"/>
                    <a:cs typeface="Play"/>
                    <a:sym typeface="Play"/>
                  </a:rPr>
                  <a:t>CloudFront</a:t>
                </a:r>
                <a:endParaRPr/>
              </a:p>
            </p:txBody>
          </p:sp>
          <p:cxnSp>
            <p:nvCxnSpPr>
              <p:cNvPr id="890" name="Google Shape;890;p83"/>
              <p:cNvCxnSpPr>
                <a:endCxn id="881" idx="1"/>
              </p:cNvCxnSpPr>
              <p:nvPr/>
            </p:nvCxnSpPr>
            <p:spPr>
              <a:xfrm flipH="1" rot="10800000">
                <a:off x="2755492" y="3660592"/>
                <a:ext cx="1687500" cy="11700"/>
              </a:xfrm>
              <a:prstGeom prst="straightConnector1">
                <a:avLst/>
              </a:prstGeom>
              <a:noFill/>
              <a:ln cap="flat" cmpd="sng" w="19050">
                <a:solidFill>
                  <a:schemeClr val="dk1"/>
                </a:solidFill>
                <a:prstDash val="solid"/>
                <a:round/>
                <a:headEnd len="sm" w="sm" type="none"/>
                <a:tailEnd len="med" w="med" type="stealth"/>
              </a:ln>
            </p:spPr>
          </p:cxnSp>
          <p:cxnSp>
            <p:nvCxnSpPr>
              <p:cNvPr id="891" name="Google Shape;891;p83"/>
              <p:cNvCxnSpPr/>
              <p:nvPr/>
            </p:nvCxnSpPr>
            <p:spPr>
              <a:xfrm>
                <a:off x="7818997" y="3669311"/>
                <a:ext cx="806841" cy="2968"/>
              </a:xfrm>
              <a:prstGeom prst="straightConnector1">
                <a:avLst/>
              </a:prstGeom>
              <a:noFill/>
              <a:ln cap="flat" cmpd="sng" w="19050">
                <a:solidFill>
                  <a:schemeClr val="dk1"/>
                </a:solidFill>
                <a:prstDash val="solid"/>
                <a:round/>
                <a:headEnd len="sm" w="sm" type="none"/>
                <a:tailEnd len="med" w="med" type="stealth"/>
              </a:ln>
            </p:spPr>
          </p:cxnSp>
          <p:cxnSp>
            <p:nvCxnSpPr>
              <p:cNvPr id="892" name="Google Shape;892;p83"/>
              <p:cNvCxnSpPr/>
              <p:nvPr/>
            </p:nvCxnSpPr>
            <p:spPr>
              <a:xfrm flipH="1" rot="10800000">
                <a:off x="5412486" y="3638016"/>
                <a:ext cx="1637117" cy="11339"/>
              </a:xfrm>
              <a:prstGeom prst="straightConnector1">
                <a:avLst/>
              </a:prstGeom>
              <a:noFill/>
              <a:ln cap="flat" cmpd="sng" w="19050">
                <a:solidFill>
                  <a:schemeClr val="dk1"/>
                </a:solidFill>
                <a:prstDash val="solid"/>
                <a:round/>
                <a:headEnd len="sm" w="sm" type="none"/>
                <a:tailEnd len="med" w="med" type="stealth"/>
              </a:ln>
            </p:spPr>
          </p:cxnSp>
          <p:sp>
            <p:nvSpPr>
              <p:cNvPr id="893" name="Google Shape;893;p83"/>
              <p:cNvSpPr/>
              <p:nvPr/>
            </p:nvSpPr>
            <p:spPr>
              <a:xfrm>
                <a:off x="3046578" y="4355591"/>
                <a:ext cx="1536706" cy="1573397"/>
              </a:xfrm>
              <a:custGeom>
                <a:rect b="b" l="l" r="r" t="t"/>
                <a:pathLst>
                  <a:path extrusionOk="0" h="120000" w="120000">
                    <a:moveTo>
                      <a:pt x="0" y="0"/>
                    </a:moveTo>
                    <a:lnTo>
                      <a:pt x="120000" y="0"/>
                    </a:lnTo>
                    <a:lnTo>
                      <a:pt x="120000" y="120000"/>
                    </a:lnTo>
                    <a:lnTo>
                      <a:pt x="0" y="120000"/>
                    </a:lnTo>
                    <a:close/>
                  </a:path>
                  <a:path extrusionOk="0" fill="none" h="120000" w="120000">
                    <a:moveTo>
                      <a:pt x="63782" y="-1938"/>
                    </a:moveTo>
                    <a:lnTo>
                      <a:pt x="64537" y="-74624"/>
                    </a:lnTo>
                  </a:path>
                </a:pathLst>
              </a:custGeom>
              <a:solidFill>
                <a:schemeClr val="accent5"/>
              </a:solidFill>
              <a:ln cap="flat" cmpd="sng" w="44450">
                <a:solidFill>
                  <a:schemeClr val="accent5"/>
                </a:solidFill>
                <a:prstDash val="solid"/>
                <a:round/>
                <a:headEnd len="sm" w="sm" type="none"/>
                <a:tailEnd len="sm" w="sm" type="none"/>
              </a:ln>
              <a:effectLst>
                <a:outerShdw blurRad="63500" rotWithShape="0" dir="2700016" dist="53881">
                  <a:srgbClr val="000000">
                    <a:alpha val="24705"/>
                  </a:srgbClr>
                </a:outerShdw>
              </a:effectLst>
            </p:spPr>
            <p:txBody>
              <a:bodyPr anchorCtr="0" anchor="ctr" bIns="45700" lIns="45700" spcFirstLastPara="1" rIns="45700" wrap="square" tIns="45700">
                <a:noAutofit/>
              </a:bodyPr>
              <a:lstStyle/>
              <a:p>
                <a:pPr indent="0" lvl="0" marL="0" marR="0" rtl="0" algn="ctr">
                  <a:spcBef>
                    <a:spcPts val="0"/>
                  </a:spcBef>
                  <a:spcAft>
                    <a:spcPts val="0"/>
                  </a:spcAft>
                  <a:buNone/>
                </a:pPr>
                <a:r>
                  <a:rPr b="1" i="0" lang="en-US" sz="1600" u="none" cap="none" strike="noStrike">
                    <a:solidFill>
                      <a:schemeClr val="lt1"/>
                    </a:solidFill>
                    <a:latin typeface="Play"/>
                    <a:ea typeface="Play"/>
                    <a:cs typeface="Play"/>
                    <a:sym typeface="Play"/>
                  </a:rPr>
                  <a:t>The input video is converted </a:t>
                </a:r>
                <a:br>
                  <a:rPr b="1" i="0" lang="en-US" sz="1600" u="none" cap="none" strike="noStrike">
                    <a:solidFill>
                      <a:schemeClr val="lt1"/>
                    </a:solidFill>
                    <a:latin typeface="Play"/>
                    <a:ea typeface="Play"/>
                    <a:cs typeface="Play"/>
                    <a:sym typeface="Play"/>
                  </a:rPr>
                </a:br>
                <a:r>
                  <a:rPr b="1" i="0" lang="en-US" sz="1600" u="none" cap="none" strike="noStrike">
                    <a:solidFill>
                      <a:schemeClr val="lt1"/>
                    </a:solidFill>
                    <a:latin typeface="Play"/>
                    <a:ea typeface="Play"/>
                    <a:cs typeface="Play"/>
                    <a:sym typeface="Play"/>
                  </a:rPr>
                  <a:t>into multiple </a:t>
                </a:r>
                <a:br>
                  <a:rPr b="1" i="0" lang="en-US" sz="1600" u="none" cap="none" strike="noStrike">
                    <a:solidFill>
                      <a:schemeClr val="lt1"/>
                    </a:solidFill>
                    <a:latin typeface="Play"/>
                    <a:ea typeface="Play"/>
                    <a:cs typeface="Play"/>
                    <a:sym typeface="Play"/>
                  </a:rPr>
                </a:br>
                <a:r>
                  <a:rPr b="1" i="0" lang="en-US" sz="1600" u="none" cap="none" strike="noStrike">
                    <a:solidFill>
                      <a:schemeClr val="lt1"/>
                    </a:solidFill>
                    <a:latin typeface="Play"/>
                    <a:ea typeface="Play"/>
                    <a:cs typeface="Play"/>
                    <a:sym typeface="Play"/>
                  </a:rPr>
                  <a:t>output formats.</a:t>
                </a:r>
                <a:endParaRPr/>
              </a:p>
            </p:txBody>
          </p:sp>
          <p:sp>
            <p:nvSpPr>
              <p:cNvPr id="894" name="Google Shape;894;p83"/>
              <p:cNvSpPr/>
              <p:nvPr/>
            </p:nvSpPr>
            <p:spPr>
              <a:xfrm>
                <a:off x="5410007" y="4483432"/>
                <a:ext cx="1614596" cy="1079782"/>
              </a:xfrm>
              <a:custGeom>
                <a:rect b="b" l="l" r="r" t="t"/>
                <a:pathLst>
                  <a:path extrusionOk="0" h="120000" w="120000">
                    <a:moveTo>
                      <a:pt x="0" y="0"/>
                    </a:moveTo>
                    <a:lnTo>
                      <a:pt x="120000" y="0"/>
                    </a:lnTo>
                    <a:lnTo>
                      <a:pt x="120000" y="120000"/>
                    </a:lnTo>
                    <a:lnTo>
                      <a:pt x="0" y="120000"/>
                    </a:lnTo>
                    <a:close/>
                  </a:path>
                  <a:path extrusionOk="0" fill="none" h="120000" w="120000">
                    <a:moveTo>
                      <a:pt x="63782" y="-1938"/>
                    </a:moveTo>
                    <a:lnTo>
                      <a:pt x="64120" y="-139702"/>
                    </a:lnTo>
                  </a:path>
                </a:pathLst>
              </a:custGeom>
              <a:solidFill>
                <a:schemeClr val="accent5"/>
              </a:solidFill>
              <a:ln cap="flat" cmpd="sng" w="44450">
                <a:solidFill>
                  <a:schemeClr val="accent5"/>
                </a:solidFill>
                <a:prstDash val="solid"/>
                <a:round/>
                <a:headEnd len="sm" w="sm" type="none"/>
                <a:tailEnd len="sm" w="sm" type="none"/>
              </a:ln>
              <a:effectLst>
                <a:outerShdw blurRad="63500" rotWithShape="0" dir="2700016" dist="53881">
                  <a:srgbClr val="000000">
                    <a:alpha val="24705"/>
                  </a:srgbClr>
                </a:outerShdw>
              </a:effectLst>
            </p:spPr>
            <p:txBody>
              <a:bodyPr anchorCtr="0" anchor="ctr" bIns="45700" lIns="45700" spcFirstLastPara="1" rIns="45700" wrap="square" tIns="45700">
                <a:noAutofit/>
              </a:bodyPr>
              <a:lstStyle/>
              <a:p>
                <a:pPr indent="0" lvl="0" marL="0" marR="0" rtl="0" algn="ctr">
                  <a:spcBef>
                    <a:spcPts val="0"/>
                  </a:spcBef>
                  <a:spcAft>
                    <a:spcPts val="0"/>
                  </a:spcAft>
                  <a:buNone/>
                </a:pPr>
                <a:r>
                  <a:rPr b="1" i="0" lang="en-US" sz="1600" u="none" cap="none" strike="noStrike">
                    <a:solidFill>
                      <a:schemeClr val="lt1"/>
                    </a:solidFill>
                    <a:latin typeface="Play"/>
                    <a:ea typeface="Play"/>
                    <a:cs typeface="Play"/>
                    <a:sym typeface="Play"/>
                  </a:rPr>
                  <a:t>The converted</a:t>
                </a:r>
                <a:br>
                  <a:rPr b="1" i="0" lang="en-US" sz="1600" u="none" cap="none" strike="noStrike">
                    <a:solidFill>
                      <a:schemeClr val="lt1"/>
                    </a:solidFill>
                    <a:latin typeface="Play"/>
                    <a:ea typeface="Play"/>
                    <a:cs typeface="Play"/>
                    <a:sym typeface="Play"/>
                  </a:rPr>
                </a:br>
                <a:r>
                  <a:rPr b="1" i="0" lang="en-US" sz="1600" u="none" cap="none" strike="noStrike">
                    <a:solidFill>
                      <a:schemeClr val="lt1"/>
                    </a:solidFill>
                    <a:latin typeface="Play"/>
                    <a:ea typeface="Play"/>
                    <a:cs typeface="Play"/>
                    <a:sym typeface="Play"/>
                  </a:rPr>
                  <a:t>output is stored </a:t>
                </a:r>
                <a:br>
                  <a:rPr b="1" i="0" lang="en-US" sz="1600" u="none" cap="none" strike="noStrike">
                    <a:solidFill>
                      <a:schemeClr val="lt1"/>
                    </a:solidFill>
                    <a:latin typeface="Play"/>
                    <a:ea typeface="Play"/>
                    <a:cs typeface="Play"/>
                    <a:sym typeface="Play"/>
                  </a:rPr>
                </a:br>
                <a:r>
                  <a:rPr b="1" i="0" lang="en-US" sz="1600" u="none" cap="none" strike="noStrike">
                    <a:solidFill>
                      <a:schemeClr val="lt1"/>
                    </a:solidFill>
                    <a:latin typeface="Play"/>
                    <a:ea typeface="Play"/>
                    <a:cs typeface="Play"/>
                    <a:sym typeface="Play"/>
                  </a:rPr>
                  <a:t>in an S3 bucket.</a:t>
                </a:r>
                <a:endParaRPr/>
              </a:p>
            </p:txBody>
          </p:sp>
          <p:sp>
            <p:nvSpPr>
              <p:cNvPr id="895" name="Google Shape;895;p83"/>
              <p:cNvSpPr/>
              <p:nvPr/>
            </p:nvSpPr>
            <p:spPr>
              <a:xfrm>
                <a:off x="9410672" y="1977465"/>
                <a:ext cx="1110752" cy="1079782"/>
              </a:xfrm>
              <a:custGeom>
                <a:rect b="b" l="l" r="r" t="t"/>
                <a:pathLst>
                  <a:path extrusionOk="0" h="120000" w="120000">
                    <a:moveTo>
                      <a:pt x="0" y="0"/>
                    </a:moveTo>
                    <a:lnTo>
                      <a:pt x="120000" y="0"/>
                    </a:lnTo>
                    <a:lnTo>
                      <a:pt x="120000" y="120000"/>
                    </a:lnTo>
                    <a:lnTo>
                      <a:pt x="0" y="120000"/>
                    </a:lnTo>
                    <a:close/>
                  </a:path>
                  <a:path extrusionOk="0" fill="none" h="120000" w="120000">
                    <a:moveTo>
                      <a:pt x="56803" y="121796"/>
                    </a:moveTo>
                    <a:lnTo>
                      <a:pt x="56976" y="175348"/>
                    </a:lnTo>
                    <a:lnTo>
                      <a:pt x="56964" y="189360"/>
                    </a:lnTo>
                  </a:path>
                </a:pathLst>
              </a:custGeom>
              <a:solidFill>
                <a:schemeClr val="accent5"/>
              </a:solidFill>
              <a:ln cap="flat" cmpd="sng" w="44450">
                <a:solidFill>
                  <a:schemeClr val="accent5"/>
                </a:solidFill>
                <a:prstDash val="solid"/>
                <a:round/>
                <a:headEnd len="sm" w="sm" type="none"/>
                <a:tailEnd len="sm" w="sm" type="none"/>
              </a:ln>
              <a:effectLst>
                <a:outerShdw blurRad="63500" rotWithShape="0" dir="2700016" dist="53881">
                  <a:srgbClr val="000000">
                    <a:alpha val="24705"/>
                  </a:srgbClr>
                </a:outerShdw>
              </a:effectLst>
            </p:spPr>
            <p:txBody>
              <a:bodyPr anchorCtr="0" anchor="ctr" bIns="45700" lIns="45700" spcFirstLastPara="1" rIns="45700" wrap="square" tIns="45700">
                <a:noAutofit/>
              </a:bodyPr>
              <a:lstStyle/>
              <a:p>
                <a:pPr indent="0" lvl="0" marL="0" marR="0" rtl="0" algn="ctr">
                  <a:spcBef>
                    <a:spcPts val="0"/>
                  </a:spcBef>
                  <a:spcAft>
                    <a:spcPts val="0"/>
                  </a:spcAft>
                  <a:buNone/>
                </a:pPr>
                <a:r>
                  <a:rPr b="1" i="0" lang="en-US" sz="1600" u="none" cap="none" strike="noStrike">
                    <a:solidFill>
                      <a:schemeClr val="lt1"/>
                    </a:solidFill>
                    <a:latin typeface="Play"/>
                    <a:ea typeface="Play"/>
                    <a:cs typeface="Play"/>
                    <a:sym typeface="Play"/>
                  </a:rPr>
                  <a:t>The dynamic </a:t>
                </a:r>
                <a:br>
                  <a:rPr b="1" i="0" lang="en-US" sz="1600" u="none" cap="none" strike="noStrike">
                    <a:solidFill>
                      <a:schemeClr val="lt1"/>
                    </a:solidFill>
                    <a:latin typeface="Play"/>
                    <a:ea typeface="Play"/>
                    <a:cs typeface="Play"/>
                    <a:sym typeface="Play"/>
                  </a:rPr>
                </a:br>
                <a:r>
                  <a:rPr b="1" i="0" lang="en-US" sz="1600" u="none" cap="none" strike="noStrike">
                    <a:solidFill>
                      <a:schemeClr val="lt1"/>
                    </a:solidFill>
                    <a:latin typeface="Play"/>
                    <a:ea typeface="Play"/>
                    <a:cs typeface="Play"/>
                    <a:sym typeface="Play"/>
                  </a:rPr>
                  <a:t>stream is</a:t>
                </a:r>
                <a:br>
                  <a:rPr b="1" i="0" lang="en-US" sz="1600" u="none" cap="none" strike="noStrike">
                    <a:solidFill>
                      <a:schemeClr val="lt1"/>
                    </a:solidFill>
                    <a:latin typeface="Play"/>
                    <a:ea typeface="Play"/>
                    <a:cs typeface="Play"/>
                    <a:sym typeface="Play"/>
                  </a:rPr>
                </a:br>
                <a:r>
                  <a:rPr b="1" i="0" lang="en-US" sz="1600" u="none" cap="none" strike="noStrike">
                    <a:solidFill>
                      <a:schemeClr val="lt1"/>
                    </a:solidFill>
                    <a:latin typeface="Play"/>
                    <a:ea typeface="Play"/>
                    <a:cs typeface="Play"/>
                    <a:sym typeface="Play"/>
                  </a:rPr>
                  <a:t>delivered.</a:t>
                </a:r>
                <a:endParaRPr/>
              </a:p>
            </p:txBody>
          </p:sp>
          <p:pic>
            <p:nvPicPr>
              <p:cNvPr id="896" name="Google Shape;896;p83"/>
              <p:cNvPicPr preferRelativeResize="0"/>
              <p:nvPr/>
            </p:nvPicPr>
            <p:blipFill rotWithShape="1">
              <a:blip r:embed="rId6">
                <a:alphaModFix/>
              </a:blip>
              <a:srcRect b="0" l="0" r="0" t="0"/>
              <a:stretch/>
            </p:blipFill>
            <p:spPr>
              <a:xfrm>
                <a:off x="7069570" y="3177982"/>
                <a:ext cx="845068" cy="845066"/>
              </a:xfrm>
              <a:prstGeom prst="rect">
                <a:avLst/>
              </a:prstGeom>
              <a:noFill/>
              <a:ln>
                <a:noFill/>
              </a:ln>
            </p:spPr>
          </p:pic>
          <p:pic>
            <p:nvPicPr>
              <p:cNvPr id="897" name="Google Shape;897;p83"/>
              <p:cNvPicPr preferRelativeResize="0"/>
              <p:nvPr/>
            </p:nvPicPr>
            <p:blipFill rotWithShape="1">
              <a:blip r:embed="rId7">
                <a:alphaModFix/>
              </a:blip>
              <a:srcRect b="0" l="0" r="0" t="0"/>
              <a:stretch/>
            </p:blipFill>
            <p:spPr>
              <a:xfrm>
                <a:off x="1970589" y="3191075"/>
                <a:ext cx="845068" cy="845068"/>
              </a:xfrm>
              <a:prstGeom prst="rect">
                <a:avLst/>
              </a:prstGeom>
              <a:noFill/>
              <a:ln>
                <a:noFill/>
              </a:ln>
            </p:spPr>
          </p:pic>
          <p:pic>
            <p:nvPicPr>
              <p:cNvPr id="898" name="Google Shape;898;p83"/>
              <p:cNvPicPr preferRelativeResize="0"/>
              <p:nvPr/>
            </p:nvPicPr>
            <p:blipFill rotWithShape="1">
              <a:blip r:embed="rId8">
                <a:alphaModFix/>
              </a:blip>
              <a:srcRect b="0" l="0" r="0" t="0"/>
              <a:stretch/>
            </p:blipFill>
            <p:spPr>
              <a:xfrm>
                <a:off x="8601344" y="3214876"/>
                <a:ext cx="821364" cy="821364"/>
              </a:xfrm>
              <a:prstGeom prst="rect">
                <a:avLst/>
              </a:prstGeom>
              <a:noFill/>
              <a:ln>
                <a:noFill/>
              </a:ln>
            </p:spPr>
          </p:pic>
          <p:cxnSp>
            <p:nvCxnSpPr>
              <p:cNvPr id="899" name="Google Shape;899;p83"/>
              <p:cNvCxnSpPr>
                <a:stCxn id="878" idx="3"/>
              </p:cNvCxnSpPr>
              <p:nvPr/>
            </p:nvCxnSpPr>
            <p:spPr>
              <a:xfrm flipH="1" rot="10800000">
                <a:off x="1300634" y="3670724"/>
                <a:ext cx="695400" cy="8700"/>
              </a:xfrm>
              <a:prstGeom prst="straightConnector1">
                <a:avLst/>
              </a:prstGeom>
              <a:noFill/>
              <a:ln cap="flat" cmpd="sng" w="19050">
                <a:solidFill>
                  <a:schemeClr val="dk1"/>
                </a:solidFill>
                <a:prstDash val="solid"/>
                <a:round/>
                <a:headEnd len="sm" w="sm" type="none"/>
                <a:tailEnd len="med" w="med" type="stealth"/>
              </a:ln>
            </p:spPr>
          </p:cxnSp>
        </p:grpSp>
      </p:gr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3" name="Shape 903"/>
        <p:cNvGrpSpPr/>
        <p:nvPr/>
      </p:nvGrpSpPr>
      <p:grpSpPr>
        <a:xfrm>
          <a:off x="0" y="0"/>
          <a:ext cx="0" cy="0"/>
          <a:chOff x="0" y="0"/>
          <a:chExt cx="0" cy="0"/>
        </a:xfrm>
      </p:grpSpPr>
      <p:sp>
        <p:nvSpPr>
          <p:cNvPr id="904" name="Google Shape;904;p84"/>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905" name="Google Shape;905;p84"/>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32F3E"/>
              </a:buClr>
              <a:buSzPts val="3600"/>
              <a:buFont typeface="Play"/>
              <a:buNone/>
            </a:pPr>
            <a:r>
              <a:rPr lang="en-US"/>
              <a:t>DDoS mitigation</a:t>
            </a:r>
            <a:endParaRPr/>
          </a:p>
        </p:txBody>
      </p:sp>
      <p:sp>
        <p:nvSpPr>
          <p:cNvPr id="906" name="Google Shape;906;p84"/>
          <p:cNvSpPr txBox="1"/>
          <p:nvPr>
            <p:ph idx="1" type="body"/>
          </p:nvPr>
        </p:nvSpPr>
        <p:spPr>
          <a:xfrm>
            <a:off x="365760" y="1053311"/>
            <a:ext cx="3898879" cy="440329"/>
          </a:xfrm>
          <a:prstGeom prst="rect">
            <a:avLst/>
          </a:prstGeom>
          <a:solidFill>
            <a:schemeClr val="accent1"/>
          </a:solid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lt1"/>
              </a:buClr>
              <a:buSzPts val="2400"/>
              <a:buNone/>
            </a:pPr>
            <a:r>
              <a:rPr lang="en-US"/>
              <a:t>Security challenge</a:t>
            </a:r>
            <a:endParaRPr/>
          </a:p>
        </p:txBody>
      </p:sp>
      <p:sp>
        <p:nvSpPr>
          <p:cNvPr id="907" name="Google Shape;907;p84"/>
          <p:cNvSpPr txBox="1"/>
          <p:nvPr>
            <p:ph idx="2" type="body"/>
          </p:nvPr>
        </p:nvSpPr>
        <p:spPr>
          <a:xfrm>
            <a:off x="365760" y="1563624"/>
            <a:ext cx="3898879" cy="4873752"/>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rgbClr val="232F3E"/>
              </a:buClr>
              <a:buSzPts val="2800"/>
              <a:buNone/>
            </a:pPr>
            <a:r>
              <a:rPr lang="en-US"/>
              <a:t>Publicly accessible content is exposed to common web threats that affect availability and compromise security.</a:t>
            </a:r>
            <a:endParaRPr/>
          </a:p>
        </p:txBody>
      </p:sp>
      <p:sp>
        <p:nvSpPr>
          <p:cNvPr id="908" name="Google Shape;908;p84"/>
          <p:cNvSpPr txBox="1"/>
          <p:nvPr>
            <p:ph idx="3" type="body"/>
          </p:nvPr>
        </p:nvSpPr>
        <p:spPr>
          <a:xfrm>
            <a:off x="4333795" y="1053311"/>
            <a:ext cx="7498541" cy="440329"/>
          </a:xfrm>
          <a:prstGeom prst="rect">
            <a:avLst/>
          </a:prstGeom>
          <a:solidFill>
            <a:schemeClr val="accent1"/>
          </a:solid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lt1"/>
              </a:buClr>
              <a:buSzPts val="2400"/>
              <a:buNone/>
            </a:pPr>
            <a:r>
              <a:rPr lang="en-US"/>
              <a:t>CloudFront solution </a:t>
            </a:r>
            <a:endParaRPr/>
          </a:p>
        </p:txBody>
      </p:sp>
      <p:sp>
        <p:nvSpPr>
          <p:cNvPr id="909" name="Google Shape;909;p84"/>
          <p:cNvSpPr txBox="1"/>
          <p:nvPr>
            <p:ph idx="4" type="body"/>
          </p:nvPr>
        </p:nvSpPr>
        <p:spPr>
          <a:xfrm>
            <a:off x="4333795" y="1563624"/>
            <a:ext cx="7498541" cy="4873752"/>
          </a:xfrm>
          <a:prstGeom prst="rect">
            <a:avLst/>
          </a:prstGeom>
          <a:noFill/>
          <a:ln>
            <a:noFill/>
          </a:ln>
        </p:spPr>
        <p:txBody>
          <a:bodyPr anchorCtr="0" anchor="t" bIns="45700" lIns="91425" spcFirstLastPara="1" rIns="91425" wrap="square" tIns="45700">
            <a:noAutofit/>
          </a:bodyPr>
          <a:lstStyle/>
          <a:p>
            <a:pPr indent="-228600" lvl="0" marL="228600" rtl="0" algn="l">
              <a:lnSpc>
                <a:spcPct val="100000"/>
              </a:lnSpc>
              <a:spcBef>
                <a:spcPts val="0"/>
              </a:spcBef>
              <a:spcAft>
                <a:spcPts val="0"/>
              </a:spcAft>
              <a:buClr>
                <a:srgbClr val="232F3E"/>
              </a:buClr>
              <a:buSzPts val="2700"/>
              <a:buChar char="•"/>
            </a:pPr>
            <a:r>
              <a:rPr lang="en-US" sz="2700"/>
              <a:t>Monitoring and mitigation are built into Amazon Route 53 as it routes traffic to CloudFront.</a:t>
            </a:r>
            <a:endParaRPr/>
          </a:p>
          <a:p>
            <a:pPr indent="-228600" lvl="0" marL="228600" rtl="0" algn="l">
              <a:lnSpc>
                <a:spcPct val="100000"/>
              </a:lnSpc>
              <a:spcBef>
                <a:spcPts val="1200"/>
              </a:spcBef>
              <a:spcAft>
                <a:spcPts val="0"/>
              </a:spcAft>
              <a:buClr>
                <a:srgbClr val="232F3E"/>
              </a:buClr>
              <a:buSzPts val="2700"/>
              <a:buChar char="•"/>
            </a:pPr>
            <a:r>
              <a:rPr lang="en-US" sz="2700"/>
              <a:t>CloudFront can create an AWS WAF web access control list (ACL) that configures rules to analyze incoming requests and block threats before they reach your servers. </a:t>
            </a:r>
            <a:endParaRPr/>
          </a:p>
          <a:p>
            <a:pPr indent="-228600" lvl="0" marL="228600" rtl="0" algn="l">
              <a:lnSpc>
                <a:spcPct val="100000"/>
              </a:lnSpc>
              <a:spcBef>
                <a:spcPts val="1200"/>
              </a:spcBef>
              <a:spcAft>
                <a:spcPts val="0"/>
              </a:spcAft>
              <a:buClr>
                <a:srgbClr val="232F3E"/>
              </a:buClr>
              <a:buSzPts val="2700"/>
              <a:buChar char="•"/>
            </a:pPr>
            <a:r>
              <a:rPr lang="en-US" sz="2700"/>
              <a:t>Shield DDoS mitigations allow only traffic that is valid for web applications to pass through to CloudFront.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3" name="Shape 913"/>
        <p:cNvGrpSpPr/>
        <p:nvPr/>
      </p:nvGrpSpPr>
      <p:grpSpPr>
        <a:xfrm>
          <a:off x="0" y="0"/>
          <a:ext cx="0" cy="0"/>
          <a:chOff x="0" y="0"/>
          <a:chExt cx="0" cy="0"/>
        </a:xfrm>
      </p:grpSpPr>
      <p:sp>
        <p:nvSpPr>
          <p:cNvPr id="914" name="Google Shape;914;p85"/>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232F3E"/>
              </a:buClr>
              <a:buSzPts val="1200"/>
              <a:buFont typeface="Play"/>
              <a:buNone/>
            </a:pPr>
            <a:fld id="{00000000-1234-1234-1234-123412341234}" type="slidenum">
              <a:rPr b="0" i="0" lang="en-US" sz="1200" u="none" cap="none" strike="noStrike">
                <a:solidFill>
                  <a:srgbClr val="232F3E"/>
                </a:solidFill>
                <a:latin typeface="Play"/>
                <a:ea typeface="Play"/>
                <a:cs typeface="Play"/>
                <a:sym typeface="Play"/>
              </a:rPr>
              <a:t>‹#›</a:t>
            </a:fld>
            <a:endParaRPr b="0" i="0" sz="1200" u="none" cap="none" strike="noStrike">
              <a:solidFill>
                <a:srgbClr val="232F3E"/>
              </a:solidFill>
              <a:latin typeface="Play"/>
              <a:ea typeface="Play"/>
              <a:cs typeface="Play"/>
              <a:sym typeface="Play"/>
            </a:endParaRPr>
          </a:p>
        </p:txBody>
      </p:sp>
      <p:sp>
        <p:nvSpPr>
          <p:cNvPr id="915" name="Google Shape;915;p85"/>
          <p:cNvSpPr txBox="1"/>
          <p:nvPr>
            <p:ph type="title"/>
          </p:nvPr>
        </p:nvSpPr>
        <p:spPr>
          <a:xfrm>
            <a:off x="243242" y="292099"/>
            <a:ext cx="4062057" cy="1866901"/>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chemeClr val="lt1"/>
              </a:buClr>
              <a:buSzPts val="3600"/>
              <a:buFont typeface="Play"/>
              <a:buNone/>
            </a:pPr>
            <a:r>
              <a:rPr lang="en-US"/>
              <a:t>Key takeaways: Caching using CloudFront</a:t>
            </a:r>
            <a:endParaRPr/>
          </a:p>
        </p:txBody>
      </p:sp>
      <p:sp>
        <p:nvSpPr>
          <p:cNvPr id="916" name="Google Shape;916;p85"/>
          <p:cNvSpPr txBox="1"/>
          <p:nvPr>
            <p:ph idx="1" type="body"/>
          </p:nvPr>
        </p:nvSpPr>
        <p:spPr>
          <a:xfrm>
            <a:off x="4592635" y="292099"/>
            <a:ext cx="7239701" cy="6142651"/>
          </a:xfrm>
          <a:prstGeom prst="rect">
            <a:avLst/>
          </a:prstGeom>
          <a:noFill/>
          <a:ln>
            <a:noFill/>
          </a:ln>
        </p:spPr>
        <p:txBody>
          <a:bodyPr anchorCtr="0" anchor="t" bIns="45700" lIns="91425" spcFirstLastPara="1" rIns="91425" wrap="square" tIns="45700">
            <a:normAutofit/>
          </a:bodyPr>
          <a:lstStyle/>
          <a:p>
            <a:pPr indent="-228600" lvl="0" marL="228600" rtl="0" algn="l">
              <a:lnSpc>
                <a:spcPct val="100000"/>
              </a:lnSpc>
              <a:spcBef>
                <a:spcPts val="0"/>
              </a:spcBef>
              <a:spcAft>
                <a:spcPts val="0"/>
              </a:spcAft>
              <a:buClr>
                <a:srgbClr val="232F3E"/>
              </a:buClr>
              <a:buSzPts val="2800"/>
              <a:buChar char="•"/>
            </a:pPr>
            <a:r>
              <a:rPr lang="en-US"/>
              <a:t>Static file caching is done by using a CDN.</a:t>
            </a:r>
            <a:endParaRPr/>
          </a:p>
          <a:p>
            <a:pPr indent="-228600" lvl="0" marL="228600" rtl="0" algn="l">
              <a:lnSpc>
                <a:spcPct val="100000"/>
              </a:lnSpc>
              <a:spcBef>
                <a:spcPts val="1200"/>
              </a:spcBef>
              <a:spcAft>
                <a:spcPts val="0"/>
              </a:spcAft>
              <a:buClr>
                <a:srgbClr val="232F3E"/>
              </a:buClr>
              <a:buSzPts val="2800"/>
              <a:buChar char="•"/>
            </a:pPr>
            <a:r>
              <a:rPr lang="en-US"/>
              <a:t>CloudFront is a CDN service that uses edge locations and Regional edge caches to deliver content securely across the globe.</a:t>
            </a:r>
            <a:endParaRPr/>
          </a:p>
          <a:p>
            <a:pPr indent="-228600" lvl="0" marL="228600" rtl="0" algn="l">
              <a:lnSpc>
                <a:spcPct val="100000"/>
              </a:lnSpc>
              <a:spcBef>
                <a:spcPts val="1200"/>
              </a:spcBef>
              <a:spcAft>
                <a:spcPts val="0"/>
              </a:spcAft>
              <a:buClr>
                <a:srgbClr val="232F3E"/>
              </a:buClr>
              <a:buSzPts val="2800"/>
              <a:buChar char="•"/>
            </a:pPr>
            <a:r>
              <a:rPr lang="en-US"/>
              <a:t>You can control CloudFront caching behavior by using a combination of actions.</a:t>
            </a:r>
            <a:endParaRPr/>
          </a:p>
          <a:p>
            <a:pPr indent="-228600" lvl="0" marL="228600" rtl="0" algn="l">
              <a:lnSpc>
                <a:spcPct val="100000"/>
              </a:lnSpc>
              <a:spcBef>
                <a:spcPts val="1200"/>
              </a:spcBef>
              <a:spcAft>
                <a:spcPts val="0"/>
              </a:spcAft>
              <a:buClr>
                <a:srgbClr val="232F3E"/>
              </a:buClr>
              <a:buSzPts val="2800"/>
              <a:buChar char="•"/>
            </a:pPr>
            <a:r>
              <a:rPr lang="en-US"/>
              <a:t>By using CloudFront for distributing content, you are also protecting your systems from DDoS attacks.</a:t>
            </a:r>
            <a:endParaRPr/>
          </a:p>
          <a:p>
            <a:pPr indent="-50800" lvl="0" marL="228600" rtl="0" algn="l">
              <a:lnSpc>
                <a:spcPct val="100000"/>
              </a:lnSpc>
              <a:spcBef>
                <a:spcPts val="1200"/>
              </a:spcBef>
              <a:spcAft>
                <a:spcPts val="0"/>
              </a:spcAft>
              <a:buClr>
                <a:srgbClr val="232F3E"/>
              </a:buClr>
              <a:buSzPts val="2800"/>
              <a:buNone/>
            </a:pPr>
            <a:r>
              <a:t/>
            </a:r>
            <a:endParaRPr/>
          </a:p>
        </p:txBody>
      </p:sp>
      <p:pic>
        <p:nvPicPr>
          <p:cNvPr id="917" name="Google Shape;917;p85"/>
          <p:cNvPicPr preferRelativeResize="0"/>
          <p:nvPr/>
        </p:nvPicPr>
        <p:blipFill rotWithShape="1">
          <a:blip r:embed="rId3">
            <a:alphaModFix/>
          </a:blip>
          <a:srcRect b="0" l="0" r="0" t="0"/>
          <a:stretch/>
        </p:blipFill>
        <p:spPr>
          <a:xfrm>
            <a:off x="968565" y="2892425"/>
            <a:ext cx="2511045" cy="27432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1" name="Shape 921"/>
        <p:cNvGrpSpPr/>
        <p:nvPr/>
      </p:nvGrpSpPr>
      <p:grpSpPr>
        <a:xfrm>
          <a:off x="0" y="0"/>
          <a:ext cx="0" cy="0"/>
          <a:chOff x="0" y="0"/>
          <a:chExt cx="0" cy="0"/>
        </a:xfrm>
      </p:grpSpPr>
      <p:sp>
        <p:nvSpPr>
          <p:cNvPr id="922" name="Google Shape;922;p86"/>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923" name="Google Shape;923;p86"/>
          <p:cNvSpPr txBox="1"/>
          <p:nvPr>
            <p:ph type="title"/>
          </p:nvPr>
        </p:nvSpPr>
        <p:spPr>
          <a:xfrm>
            <a:off x="457200" y="2545492"/>
            <a:ext cx="11375136" cy="2446876"/>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lt1"/>
              </a:buClr>
              <a:buSzPts val="4800"/>
              <a:buFont typeface="Play"/>
              <a:buNone/>
            </a:pPr>
            <a:r>
              <a:rPr lang="en-US"/>
              <a:t>Guided lab: Streaming Dynamic Content Using Amazon CloudFront (CloudFront lab)</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7" name="Shape 927"/>
        <p:cNvGrpSpPr/>
        <p:nvPr/>
      </p:nvGrpSpPr>
      <p:grpSpPr>
        <a:xfrm>
          <a:off x="0" y="0"/>
          <a:ext cx="0" cy="0"/>
          <a:chOff x="0" y="0"/>
          <a:chExt cx="0" cy="0"/>
        </a:xfrm>
      </p:grpSpPr>
      <p:sp>
        <p:nvSpPr>
          <p:cNvPr id="928" name="Google Shape;928;p87"/>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929" name="Google Shape;929;p87"/>
          <p:cNvSpPr txBox="1"/>
          <p:nvPr>
            <p:ph type="title"/>
          </p:nvPr>
        </p:nvSpPr>
        <p:spPr>
          <a:xfrm>
            <a:off x="243242" y="292099"/>
            <a:ext cx="4062057" cy="1866901"/>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chemeClr val="lt1"/>
              </a:buClr>
              <a:buSzPts val="3600"/>
              <a:buFont typeface="Play"/>
              <a:buNone/>
            </a:pPr>
            <a:r>
              <a:rPr lang="en-US"/>
              <a:t>CloudFront lab tasks:</a:t>
            </a:r>
            <a:endParaRPr/>
          </a:p>
        </p:txBody>
      </p:sp>
      <p:sp>
        <p:nvSpPr>
          <p:cNvPr id="930" name="Google Shape;930;p87"/>
          <p:cNvSpPr txBox="1"/>
          <p:nvPr>
            <p:ph idx="1" type="body"/>
          </p:nvPr>
        </p:nvSpPr>
        <p:spPr>
          <a:xfrm>
            <a:off x="4592635" y="292099"/>
            <a:ext cx="7239701" cy="6142651"/>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rgbClr val="232F3E"/>
              </a:buClr>
              <a:buSzPts val="2800"/>
              <a:buNone/>
            </a:pPr>
            <a:r>
              <a:rPr lang="en-US"/>
              <a:t>In this lab, you perform the following main tasks: </a:t>
            </a:r>
            <a:endParaRPr/>
          </a:p>
          <a:p>
            <a:pPr indent="-228600" lvl="0" marL="228600" rtl="0" algn="l">
              <a:lnSpc>
                <a:spcPct val="100000"/>
              </a:lnSpc>
              <a:spcBef>
                <a:spcPts val="1200"/>
              </a:spcBef>
              <a:spcAft>
                <a:spcPts val="0"/>
              </a:spcAft>
              <a:buClr>
                <a:srgbClr val="232F3E"/>
              </a:buClr>
              <a:buSzPts val="2800"/>
              <a:buChar char="•"/>
            </a:pPr>
            <a:r>
              <a:rPr lang="en-US"/>
              <a:t>Create an Amazon CloudFront distribution.</a:t>
            </a:r>
            <a:endParaRPr/>
          </a:p>
          <a:p>
            <a:pPr indent="-228600" lvl="0" marL="228600" rtl="0" algn="l">
              <a:lnSpc>
                <a:spcPct val="100000"/>
              </a:lnSpc>
              <a:spcBef>
                <a:spcPts val="1200"/>
              </a:spcBef>
              <a:spcAft>
                <a:spcPts val="0"/>
              </a:spcAft>
              <a:buClr>
                <a:srgbClr val="232F3E"/>
              </a:buClr>
              <a:buSzPts val="2800"/>
              <a:buChar char="•"/>
            </a:pPr>
            <a:r>
              <a:rPr lang="en-US"/>
              <a:t>Create an Amazon Elastic Transcoder pipeline.</a:t>
            </a:r>
            <a:endParaRPr/>
          </a:p>
          <a:p>
            <a:pPr indent="-228600" lvl="0" marL="228600" rtl="0" algn="l">
              <a:lnSpc>
                <a:spcPct val="100000"/>
              </a:lnSpc>
              <a:spcBef>
                <a:spcPts val="1200"/>
              </a:spcBef>
              <a:spcAft>
                <a:spcPts val="0"/>
              </a:spcAft>
              <a:buClr>
                <a:srgbClr val="232F3E"/>
              </a:buClr>
              <a:buSzPts val="2800"/>
              <a:buChar char="•"/>
            </a:pPr>
            <a:r>
              <a:rPr lang="en-US"/>
              <a:t>Test playback of the dynamic (multiple bitrate) stream.</a:t>
            </a:r>
            <a:endParaRPr/>
          </a:p>
          <a:p>
            <a:pPr indent="-50800" lvl="0" marL="228600" rtl="0" algn="l">
              <a:lnSpc>
                <a:spcPct val="100000"/>
              </a:lnSpc>
              <a:spcBef>
                <a:spcPts val="1200"/>
              </a:spcBef>
              <a:spcAft>
                <a:spcPts val="0"/>
              </a:spcAft>
              <a:buClr>
                <a:srgbClr val="232F3E"/>
              </a:buClr>
              <a:buSzPts val="2800"/>
              <a:buNone/>
            </a:pPr>
            <a:r>
              <a:t/>
            </a:r>
            <a:endParaRPr/>
          </a:p>
          <a:p>
            <a:pPr indent="-76200" lvl="1" marL="457200" rtl="0" algn="l">
              <a:lnSpc>
                <a:spcPct val="100000"/>
              </a:lnSpc>
              <a:spcBef>
                <a:spcPts val="1200"/>
              </a:spcBef>
              <a:spcAft>
                <a:spcPts val="0"/>
              </a:spcAft>
              <a:buClr>
                <a:srgbClr val="232F3E"/>
              </a:buClr>
              <a:buSzPts val="2400"/>
              <a:buNone/>
            </a:pPr>
            <a:r>
              <a:t/>
            </a:r>
            <a:endParaRPr/>
          </a:p>
        </p:txBody>
      </p:sp>
      <p:pic>
        <p:nvPicPr>
          <p:cNvPr id="931" name="Google Shape;931;p87"/>
          <p:cNvPicPr preferRelativeResize="0"/>
          <p:nvPr/>
        </p:nvPicPr>
        <p:blipFill rotWithShape="1">
          <a:blip r:embed="rId3">
            <a:alphaModFix/>
          </a:blip>
          <a:srcRect b="0" l="0" r="0" t="0"/>
          <a:stretch/>
        </p:blipFill>
        <p:spPr>
          <a:xfrm>
            <a:off x="752220" y="3213676"/>
            <a:ext cx="2943736" cy="2100699"/>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5" name="Shape 935"/>
        <p:cNvGrpSpPr/>
        <p:nvPr/>
      </p:nvGrpSpPr>
      <p:grpSpPr>
        <a:xfrm>
          <a:off x="0" y="0"/>
          <a:ext cx="0" cy="0"/>
          <a:chOff x="0" y="0"/>
          <a:chExt cx="0" cy="0"/>
        </a:xfrm>
      </p:grpSpPr>
      <p:sp>
        <p:nvSpPr>
          <p:cNvPr id="936" name="Google Shape;936;p88"/>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937" name="Google Shape;937;p88"/>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32F3E"/>
              </a:buClr>
              <a:buSzPts val="3600"/>
              <a:buFont typeface="Play"/>
              <a:buNone/>
            </a:pPr>
            <a:r>
              <a:rPr lang="en-US"/>
              <a:t>Debrief: CloudFront lab</a:t>
            </a:r>
            <a:endParaRPr/>
          </a:p>
        </p:txBody>
      </p:sp>
      <p:sp>
        <p:nvSpPr>
          <p:cNvPr id="938" name="Google Shape;938;p88"/>
          <p:cNvSpPr txBox="1"/>
          <p:nvPr>
            <p:ph idx="1" type="body"/>
          </p:nvPr>
        </p:nvSpPr>
        <p:spPr>
          <a:xfrm>
            <a:off x="365760" y="1097280"/>
            <a:ext cx="11466576" cy="5330952"/>
          </a:xfrm>
          <a:prstGeom prst="rect">
            <a:avLst/>
          </a:prstGeom>
          <a:noFill/>
          <a:ln>
            <a:noFill/>
          </a:ln>
        </p:spPr>
        <p:txBody>
          <a:bodyPr anchorCtr="0" anchor="t" bIns="45700" lIns="91425" spcFirstLastPara="1" rIns="91425" wrap="square" tIns="45700">
            <a:normAutofit/>
          </a:bodyPr>
          <a:lstStyle/>
          <a:p>
            <a:pPr indent="-228600" lvl="0" marL="228600" rtl="0" algn="l">
              <a:lnSpc>
                <a:spcPct val="100000"/>
              </a:lnSpc>
              <a:spcBef>
                <a:spcPts val="0"/>
              </a:spcBef>
              <a:spcAft>
                <a:spcPts val="0"/>
              </a:spcAft>
              <a:buClr>
                <a:srgbClr val="232F3E"/>
              </a:buClr>
              <a:buSzPts val="2800"/>
              <a:buFont typeface="Arial"/>
              <a:buChar char="•"/>
            </a:pPr>
            <a:r>
              <a:rPr lang="en-US"/>
              <a:t>What did you specify as the origin that will be used to deliver the multiple bit-rate files generated by Amazon Elastic Transcoder to end-user devices?</a:t>
            </a:r>
            <a:endParaRPr/>
          </a:p>
          <a:p>
            <a:pPr indent="-228600" lvl="0" marL="228600" rtl="0" algn="l">
              <a:lnSpc>
                <a:spcPct val="100000"/>
              </a:lnSpc>
              <a:spcBef>
                <a:spcPts val="1200"/>
              </a:spcBef>
              <a:spcAft>
                <a:spcPts val="0"/>
              </a:spcAft>
              <a:buClr>
                <a:srgbClr val="232F3E"/>
              </a:buClr>
              <a:buSzPts val="2800"/>
              <a:buFont typeface="Arial"/>
              <a:buChar char="•"/>
            </a:pPr>
            <a:r>
              <a:rPr lang="en-US"/>
              <a:t>Which two components does the playback URL that plays through Amazon CloudFront consist of?</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2" name="Shape 942"/>
        <p:cNvGrpSpPr/>
        <p:nvPr/>
      </p:nvGrpSpPr>
      <p:grpSpPr>
        <a:xfrm>
          <a:off x="0" y="0"/>
          <a:ext cx="0" cy="0"/>
          <a:chOff x="0" y="0"/>
          <a:chExt cx="0" cy="0"/>
        </a:xfrm>
      </p:grpSpPr>
      <p:sp>
        <p:nvSpPr>
          <p:cNvPr id="943" name="Google Shape;943;p89"/>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232F3E"/>
              </a:buClr>
              <a:buSzPts val="1200"/>
              <a:buFont typeface="Play"/>
              <a:buNone/>
            </a:pPr>
            <a:fld id="{00000000-1234-1234-1234-123412341234}" type="slidenum">
              <a:rPr b="0" i="0" lang="en-US" sz="1200" u="none" cap="none" strike="noStrike">
                <a:solidFill>
                  <a:srgbClr val="232F3E"/>
                </a:solidFill>
                <a:latin typeface="Play"/>
                <a:ea typeface="Play"/>
                <a:cs typeface="Play"/>
                <a:sym typeface="Play"/>
              </a:rPr>
              <a:t>‹#›</a:t>
            </a:fld>
            <a:endParaRPr b="0" i="0" sz="1200" u="none" cap="none" strike="noStrike">
              <a:solidFill>
                <a:srgbClr val="232F3E"/>
              </a:solidFill>
              <a:latin typeface="Play"/>
              <a:ea typeface="Play"/>
              <a:cs typeface="Play"/>
              <a:sym typeface="Play"/>
            </a:endParaRPr>
          </a:p>
        </p:txBody>
      </p:sp>
      <p:sp>
        <p:nvSpPr>
          <p:cNvPr id="944" name="Google Shape;944;p89"/>
          <p:cNvSpPr txBox="1"/>
          <p:nvPr>
            <p:ph type="title"/>
          </p:nvPr>
        </p:nvSpPr>
        <p:spPr>
          <a:xfrm>
            <a:off x="457200" y="2545492"/>
            <a:ext cx="11375136" cy="2446876"/>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lt1"/>
              </a:buClr>
              <a:buSzPts val="4800"/>
              <a:buFont typeface="Play"/>
              <a:buNone/>
            </a:pPr>
            <a:r>
              <a:rPr lang="en-US"/>
              <a:t>Caching using ElastiCache</a:t>
            </a:r>
            <a:endParaRPr/>
          </a:p>
        </p:txBody>
      </p:sp>
      <p:sp>
        <p:nvSpPr>
          <p:cNvPr id="945" name="Google Shape;945;p89"/>
          <p:cNvSpPr txBox="1"/>
          <p:nvPr>
            <p:ph idx="1" type="subTitle"/>
          </p:nvPr>
        </p:nvSpPr>
        <p:spPr>
          <a:xfrm>
            <a:off x="457200" y="5040376"/>
            <a:ext cx="11375136" cy="995898"/>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lt1"/>
              </a:buClr>
              <a:buSzPts val="3200"/>
              <a:buNone/>
            </a:pPr>
            <a:r>
              <a:rPr lang="en-US"/>
              <a:t>Caching Content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9" name="Shape 949"/>
        <p:cNvGrpSpPr/>
        <p:nvPr/>
      </p:nvGrpSpPr>
      <p:grpSpPr>
        <a:xfrm>
          <a:off x="0" y="0"/>
          <a:ext cx="0" cy="0"/>
          <a:chOff x="0" y="0"/>
          <a:chExt cx="0" cy="0"/>
        </a:xfrm>
      </p:grpSpPr>
      <p:sp>
        <p:nvSpPr>
          <p:cNvPr id="950" name="Google Shape;950;p90"/>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951" name="Google Shape;951;p90"/>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32F3E"/>
              </a:buClr>
              <a:buSzPts val="3600"/>
              <a:buFont typeface="Play"/>
              <a:buNone/>
            </a:pPr>
            <a:r>
              <a:rPr lang="en-US"/>
              <a:t>When should you cache your database?</a:t>
            </a:r>
            <a:endParaRPr/>
          </a:p>
        </p:txBody>
      </p:sp>
      <p:pic>
        <p:nvPicPr>
          <p:cNvPr id="952" name="Google Shape;952;p90"/>
          <p:cNvPicPr preferRelativeResize="0"/>
          <p:nvPr>
            <p:ph idx="2" type="pic"/>
          </p:nvPr>
        </p:nvPicPr>
        <p:blipFill rotWithShape="1">
          <a:blip r:embed="rId3">
            <a:alphaModFix/>
          </a:blip>
          <a:srcRect b="0" l="0" r="0" t="0"/>
          <a:stretch/>
        </p:blipFill>
        <p:spPr>
          <a:xfrm>
            <a:off x="1097280" y="1423099"/>
            <a:ext cx="2286000" cy="2286000"/>
          </a:xfrm>
          <a:prstGeom prst="rect">
            <a:avLst/>
          </a:prstGeom>
          <a:noFill/>
          <a:ln>
            <a:noFill/>
          </a:ln>
        </p:spPr>
      </p:pic>
      <p:sp>
        <p:nvSpPr>
          <p:cNvPr id="953" name="Google Shape;953;p90"/>
          <p:cNvSpPr txBox="1"/>
          <p:nvPr>
            <p:ph idx="1" type="body"/>
          </p:nvPr>
        </p:nvSpPr>
        <p:spPr>
          <a:xfrm>
            <a:off x="365760" y="3754819"/>
            <a:ext cx="3749040" cy="2999232"/>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Clr>
                <a:srgbClr val="232F3E"/>
              </a:buClr>
              <a:buSzPts val="2400"/>
              <a:buNone/>
            </a:pPr>
            <a:r>
              <a:rPr lang="en-US"/>
              <a:t>You are concerned about response times for your customer.</a:t>
            </a:r>
            <a:endParaRPr/>
          </a:p>
          <a:p>
            <a:pPr indent="-76200" lvl="0" marL="228600" rtl="0" algn="l">
              <a:lnSpc>
                <a:spcPct val="100000"/>
              </a:lnSpc>
              <a:spcBef>
                <a:spcPts val="600"/>
              </a:spcBef>
              <a:spcAft>
                <a:spcPts val="0"/>
              </a:spcAft>
              <a:buClr>
                <a:srgbClr val="232F3E"/>
              </a:buClr>
              <a:buSzPts val="2400"/>
              <a:buNone/>
            </a:pPr>
            <a:r>
              <a:t/>
            </a:r>
            <a:endParaRPr/>
          </a:p>
        </p:txBody>
      </p:sp>
      <p:pic>
        <p:nvPicPr>
          <p:cNvPr id="954" name="Google Shape;954;p90"/>
          <p:cNvPicPr preferRelativeResize="0"/>
          <p:nvPr>
            <p:ph idx="3" type="pic"/>
          </p:nvPr>
        </p:nvPicPr>
        <p:blipFill rotWithShape="1">
          <a:blip r:embed="rId4">
            <a:alphaModFix/>
          </a:blip>
          <a:srcRect b="0" l="0" r="0" t="0"/>
          <a:stretch/>
        </p:blipFill>
        <p:spPr>
          <a:xfrm>
            <a:off x="4953000" y="1466898"/>
            <a:ext cx="2286000" cy="2286000"/>
          </a:xfrm>
          <a:prstGeom prst="rect">
            <a:avLst/>
          </a:prstGeom>
          <a:noFill/>
          <a:ln>
            <a:noFill/>
          </a:ln>
        </p:spPr>
      </p:pic>
      <p:pic>
        <p:nvPicPr>
          <p:cNvPr id="955" name="Google Shape;955;p90"/>
          <p:cNvPicPr preferRelativeResize="0"/>
          <p:nvPr/>
        </p:nvPicPr>
        <p:blipFill rotWithShape="1">
          <a:blip r:embed="rId5">
            <a:alphaModFix/>
          </a:blip>
          <a:srcRect b="0" l="0" r="0" t="0"/>
          <a:stretch/>
        </p:blipFill>
        <p:spPr>
          <a:xfrm>
            <a:off x="5435731" y="1713656"/>
            <a:ext cx="1320538" cy="1320538"/>
          </a:xfrm>
          <a:prstGeom prst="rect">
            <a:avLst/>
          </a:prstGeom>
          <a:noFill/>
          <a:ln>
            <a:noFill/>
          </a:ln>
        </p:spPr>
      </p:pic>
      <p:sp>
        <p:nvSpPr>
          <p:cNvPr id="956" name="Google Shape;956;p90"/>
          <p:cNvSpPr txBox="1"/>
          <p:nvPr/>
        </p:nvSpPr>
        <p:spPr>
          <a:xfrm>
            <a:off x="4224528" y="3754819"/>
            <a:ext cx="3749040" cy="2999232"/>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232F3E"/>
              </a:buClr>
              <a:buSzPts val="2400"/>
              <a:buFont typeface="Play"/>
              <a:buNone/>
            </a:pPr>
            <a:r>
              <a:rPr b="0" i="0" lang="en-US" sz="2400" u="none" cap="none" strike="noStrike">
                <a:solidFill>
                  <a:srgbClr val="232F3E"/>
                </a:solidFill>
                <a:latin typeface="Play"/>
                <a:ea typeface="Play"/>
                <a:cs typeface="Play"/>
                <a:sym typeface="Play"/>
              </a:rPr>
              <a:t>You have a high volume of requests that are overburdening your database.</a:t>
            </a:r>
            <a:endParaRPr/>
          </a:p>
          <a:p>
            <a:pPr indent="-76200" lvl="0" marL="228600" marR="0" rtl="0" algn="l">
              <a:lnSpc>
                <a:spcPct val="100000"/>
              </a:lnSpc>
              <a:spcBef>
                <a:spcPts val="600"/>
              </a:spcBef>
              <a:spcAft>
                <a:spcPts val="0"/>
              </a:spcAft>
              <a:buClr>
                <a:srgbClr val="232F3E"/>
              </a:buClr>
              <a:buSzPts val="2400"/>
              <a:buFont typeface="Play"/>
              <a:buNone/>
            </a:pPr>
            <a:r>
              <a:t/>
            </a:r>
            <a:endParaRPr b="0" i="0" sz="2400" u="none" cap="none" strike="noStrike">
              <a:solidFill>
                <a:srgbClr val="232F3E"/>
              </a:solidFill>
              <a:latin typeface="Play"/>
              <a:ea typeface="Play"/>
              <a:cs typeface="Play"/>
              <a:sym typeface="Play"/>
            </a:endParaRPr>
          </a:p>
        </p:txBody>
      </p:sp>
      <p:pic>
        <p:nvPicPr>
          <p:cNvPr id="957" name="Google Shape;957;p90"/>
          <p:cNvPicPr preferRelativeResize="0"/>
          <p:nvPr>
            <p:ph idx="5" type="pic"/>
          </p:nvPr>
        </p:nvPicPr>
        <p:blipFill rotWithShape="1">
          <a:blip r:embed="rId6">
            <a:alphaModFix/>
          </a:blip>
          <a:srcRect b="0" l="0" r="0" t="0"/>
          <a:stretch/>
        </p:blipFill>
        <p:spPr>
          <a:xfrm>
            <a:off x="8815388" y="1422782"/>
            <a:ext cx="2286000" cy="2286000"/>
          </a:xfrm>
          <a:prstGeom prst="rect">
            <a:avLst/>
          </a:prstGeom>
          <a:noFill/>
          <a:ln>
            <a:noFill/>
          </a:ln>
        </p:spPr>
      </p:pic>
      <p:sp>
        <p:nvSpPr>
          <p:cNvPr id="958" name="Google Shape;958;p90"/>
          <p:cNvSpPr txBox="1"/>
          <p:nvPr>
            <p:ph idx="6" type="body"/>
          </p:nvPr>
        </p:nvSpPr>
        <p:spPr>
          <a:xfrm>
            <a:off x="8083296" y="3754819"/>
            <a:ext cx="3749040" cy="2999232"/>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Clr>
                <a:srgbClr val="232F3E"/>
              </a:buClr>
              <a:buSzPts val="2400"/>
              <a:buNone/>
            </a:pPr>
            <a:r>
              <a:rPr lang="en-US"/>
              <a:t>You want to reduce your database costs.</a:t>
            </a:r>
            <a:endParaRPr/>
          </a:p>
          <a:p>
            <a:pPr indent="-76200" lvl="0" marL="228600" rtl="0" algn="l">
              <a:lnSpc>
                <a:spcPct val="100000"/>
              </a:lnSpc>
              <a:spcBef>
                <a:spcPts val="600"/>
              </a:spcBef>
              <a:spcAft>
                <a:spcPts val="0"/>
              </a:spcAft>
              <a:buClr>
                <a:srgbClr val="232F3E"/>
              </a:buClr>
              <a:buSzPts val="2400"/>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6" name="Shape 586"/>
        <p:cNvGrpSpPr/>
        <p:nvPr/>
      </p:nvGrpSpPr>
      <p:grpSpPr>
        <a:xfrm>
          <a:off x="0" y="0"/>
          <a:ext cx="0" cy="0"/>
          <a:chOff x="0" y="0"/>
          <a:chExt cx="0" cy="0"/>
        </a:xfrm>
      </p:grpSpPr>
      <p:sp>
        <p:nvSpPr>
          <p:cNvPr id="587" name="Google Shape;587;p64"/>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588" name="Google Shape;588;p64"/>
          <p:cNvSpPr txBox="1"/>
          <p:nvPr>
            <p:ph type="title"/>
          </p:nvPr>
        </p:nvSpPr>
        <p:spPr>
          <a:xfrm>
            <a:off x="243242" y="292099"/>
            <a:ext cx="4062057" cy="1866901"/>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chemeClr val="lt1"/>
              </a:buClr>
              <a:buSzPts val="3600"/>
              <a:buFont typeface="Play"/>
              <a:buNone/>
            </a:pPr>
            <a:r>
              <a:rPr lang="en-US"/>
              <a:t>Module objectives</a:t>
            </a:r>
            <a:endParaRPr/>
          </a:p>
        </p:txBody>
      </p:sp>
      <p:sp>
        <p:nvSpPr>
          <p:cNvPr id="589" name="Google Shape;589;p64"/>
          <p:cNvSpPr txBox="1"/>
          <p:nvPr>
            <p:ph idx="1" type="body"/>
          </p:nvPr>
        </p:nvSpPr>
        <p:spPr>
          <a:xfrm>
            <a:off x="4592635" y="292099"/>
            <a:ext cx="7239701" cy="6142651"/>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rgbClr val="232F3E"/>
              </a:buClr>
              <a:buSzPts val="2800"/>
              <a:buNone/>
            </a:pPr>
            <a:r>
              <a:rPr lang="en-US"/>
              <a:t>This module prepares you to do the following:</a:t>
            </a:r>
            <a:endParaRPr/>
          </a:p>
          <a:p>
            <a:pPr indent="-228600" lvl="1" marL="457200" rtl="0" algn="l">
              <a:lnSpc>
                <a:spcPct val="100000"/>
              </a:lnSpc>
              <a:spcBef>
                <a:spcPts val="1200"/>
              </a:spcBef>
              <a:spcAft>
                <a:spcPts val="0"/>
              </a:spcAft>
              <a:buClr>
                <a:srgbClr val="232F3E"/>
              </a:buClr>
              <a:buSzPts val="2400"/>
              <a:buChar char="•"/>
            </a:pPr>
            <a:r>
              <a:rPr lang="en-US"/>
              <a:t>Identify how caching content can improve application performance and reduce latency.</a:t>
            </a:r>
            <a:endParaRPr/>
          </a:p>
          <a:p>
            <a:pPr indent="-228600" lvl="1" marL="457200" rtl="0" algn="l">
              <a:lnSpc>
                <a:spcPct val="100000"/>
              </a:lnSpc>
              <a:spcBef>
                <a:spcPts val="1200"/>
              </a:spcBef>
              <a:spcAft>
                <a:spcPts val="0"/>
              </a:spcAft>
              <a:buClr>
                <a:srgbClr val="232F3E"/>
              </a:buClr>
              <a:buSzPts val="2400"/>
              <a:buChar char="•"/>
            </a:pPr>
            <a:r>
              <a:rPr lang="en-US"/>
              <a:t>Identify how to use Amazon CloudFront to deliver content by using edge locations protection.</a:t>
            </a:r>
            <a:endParaRPr/>
          </a:p>
          <a:p>
            <a:pPr indent="-228600" lvl="1" marL="457200" rtl="0" algn="l">
              <a:lnSpc>
                <a:spcPct val="100000"/>
              </a:lnSpc>
              <a:spcBef>
                <a:spcPts val="1200"/>
              </a:spcBef>
              <a:spcAft>
                <a:spcPts val="0"/>
              </a:spcAft>
              <a:buClr>
                <a:srgbClr val="232F3E"/>
              </a:buClr>
              <a:buSzPts val="2400"/>
              <a:buChar char="•"/>
            </a:pPr>
            <a:r>
              <a:rPr lang="en-US"/>
              <a:t>Create architectures that use CloudFront to cache content.</a:t>
            </a:r>
            <a:endParaRPr/>
          </a:p>
          <a:p>
            <a:pPr indent="-228600" lvl="1" marL="457200" rtl="0" algn="l">
              <a:lnSpc>
                <a:spcPct val="100000"/>
              </a:lnSpc>
              <a:spcBef>
                <a:spcPts val="1200"/>
              </a:spcBef>
              <a:spcAft>
                <a:spcPts val="0"/>
              </a:spcAft>
              <a:buClr>
                <a:srgbClr val="232F3E"/>
              </a:buClr>
              <a:buSzPts val="2400"/>
              <a:buChar char="•"/>
            </a:pPr>
            <a:r>
              <a:rPr lang="en-US"/>
              <a:t>Describe how to use Amazon ElastiCache for database caching.</a:t>
            </a:r>
            <a:endParaRPr/>
          </a:p>
          <a:p>
            <a:pPr indent="-228600" lvl="1" marL="457200" rtl="0" algn="l">
              <a:lnSpc>
                <a:spcPct val="100000"/>
              </a:lnSpc>
              <a:spcBef>
                <a:spcPts val="1200"/>
              </a:spcBef>
              <a:spcAft>
                <a:spcPts val="0"/>
              </a:spcAft>
              <a:buClr>
                <a:srgbClr val="232F3E"/>
              </a:buClr>
              <a:buSzPts val="2400"/>
              <a:buChar char="•"/>
            </a:pPr>
            <a:r>
              <a:rPr lang="en-US"/>
              <a:t>Use the AWS Well-Architected Framework principles when designing caching strategies.</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2" name="Shape 962"/>
        <p:cNvGrpSpPr/>
        <p:nvPr/>
      </p:nvGrpSpPr>
      <p:grpSpPr>
        <a:xfrm>
          <a:off x="0" y="0"/>
          <a:ext cx="0" cy="0"/>
          <a:chOff x="0" y="0"/>
          <a:chExt cx="0" cy="0"/>
        </a:xfrm>
      </p:grpSpPr>
      <p:sp>
        <p:nvSpPr>
          <p:cNvPr id="963" name="Google Shape;963;p91"/>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232F3E"/>
              </a:buClr>
              <a:buSzPts val="1200"/>
              <a:buFont typeface="Play"/>
              <a:buNone/>
            </a:pPr>
            <a:fld id="{00000000-1234-1234-1234-123412341234}" type="slidenum">
              <a:rPr b="0" i="0" lang="en-US" sz="1200" u="none" cap="none" strike="noStrike">
                <a:solidFill>
                  <a:srgbClr val="232F3E"/>
                </a:solidFill>
                <a:latin typeface="Play"/>
                <a:ea typeface="Play"/>
                <a:cs typeface="Play"/>
                <a:sym typeface="Play"/>
              </a:rPr>
              <a:t>‹#›</a:t>
            </a:fld>
            <a:endParaRPr b="0" i="0" sz="1200" u="none" cap="none" strike="noStrike">
              <a:solidFill>
                <a:srgbClr val="232F3E"/>
              </a:solidFill>
              <a:latin typeface="Play"/>
              <a:ea typeface="Play"/>
              <a:cs typeface="Play"/>
              <a:sym typeface="Play"/>
            </a:endParaRPr>
          </a:p>
        </p:txBody>
      </p:sp>
      <p:sp>
        <p:nvSpPr>
          <p:cNvPr id="964" name="Google Shape;964;p91"/>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32F3E"/>
              </a:buClr>
              <a:buSzPts val="3600"/>
              <a:buFont typeface="Play"/>
              <a:buNone/>
            </a:pPr>
            <a:r>
              <a:rPr lang="en-US"/>
              <a:t>ElastiCache</a:t>
            </a:r>
            <a:endParaRPr/>
          </a:p>
        </p:txBody>
      </p:sp>
      <p:pic>
        <p:nvPicPr>
          <p:cNvPr id="965" name="Google Shape;965;p91"/>
          <p:cNvPicPr preferRelativeResize="0"/>
          <p:nvPr>
            <p:ph idx="2" type="pic"/>
          </p:nvPr>
        </p:nvPicPr>
        <p:blipFill rotWithShape="1">
          <a:blip r:embed="rId3">
            <a:alphaModFix/>
          </a:blip>
          <a:srcRect b="0" l="0" r="0" t="0"/>
          <a:stretch/>
        </p:blipFill>
        <p:spPr>
          <a:xfrm>
            <a:off x="531813" y="2182813"/>
            <a:ext cx="2286000" cy="2286000"/>
          </a:xfrm>
          <a:prstGeom prst="rect">
            <a:avLst/>
          </a:prstGeom>
          <a:noFill/>
          <a:ln>
            <a:noFill/>
          </a:ln>
        </p:spPr>
      </p:pic>
      <p:sp>
        <p:nvSpPr>
          <p:cNvPr id="966" name="Google Shape;966;p91"/>
          <p:cNvSpPr txBox="1"/>
          <p:nvPr>
            <p:ph idx="1" type="body"/>
          </p:nvPr>
        </p:nvSpPr>
        <p:spPr>
          <a:xfrm>
            <a:off x="531884" y="4508261"/>
            <a:ext cx="2286001" cy="91440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rgbClr val="232F3E"/>
              </a:buClr>
              <a:buSzPts val="2000"/>
              <a:buNone/>
            </a:pPr>
            <a:r>
              <a:rPr lang="en-US"/>
              <a:t>ElastiCache</a:t>
            </a:r>
            <a:endParaRPr/>
          </a:p>
        </p:txBody>
      </p:sp>
      <p:sp>
        <p:nvSpPr>
          <p:cNvPr id="967" name="Google Shape;967;p91"/>
          <p:cNvSpPr txBox="1"/>
          <p:nvPr>
            <p:ph idx="3" type="body"/>
          </p:nvPr>
        </p:nvSpPr>
        <p:spPr>
          <a:xfrm>
            <a:off x="3118104" y="1097280"/>
            <a:ext cx="8714232" cy="5330952"/>
          </a:xfrm>
          <a:prstGeom prst="rect">
            <a:avLst/>
          </a:prstGeom>
          <a:noFill/>
          <a:ln>
            <a:noFill/>
          </a:ln>
        </p:spPr>
        <p:txBody>
          <a:bodyPr anchorCtr="0" anchor="ctr" bIns="45700" lIns="91425" spcFirstLastPara="1" rIns="91425" wrap="square" tIns="45700">
            <a:noAutofit/>
          </a:bodyPr>
          <a:lstStyle/>
          <a:p>
            <a:pPr indent="-228600" lvl="0" marL="228600" rtl="0" algn="l">
              <a:lnSpc>
                <a:spcPct val="100000"/>
              </a:lnSpc>
              <a:spcBef>
                <a:spcPts val="0"/>
              </a:spcBef>
              <a:spcAft>
                <a:spcPts val="0"/>
              </a:spcAft>
              <a:buClr>
                <a:srgbClr val="232F3E"/>
              </a:buClr>
              <a:buSzPts val="3000"/>
              <a:buChar char="•"/>
            </a:pPr>
            <a:r>
              <a:rPr lang="en-US" sz="3000"/>
              <a:t>Is a fully managed, key-value, in-memory data store with sub-millisecond latency</a:t>
            </a:r>
            <a:endParaRPr/>
          </a:p>
          <a:p>
            <a:pPr indent="-228600" lvl="0" marL="228600" rtl="0" algn="l">
              <a:lnSpc>
                <a:spcPct val="100000"/>
              </a:lnSpc>
              <a:spcBef>
                <a:spcPts val="1200"/>
              </a:spcBef>
              <a:spcAft>
                <a:spcPts val="0"/>
              </a:spcAft>
              <a:buClr>
                <a:srgbClr val="232F3E"/>
              </a:buClr>
              <a:buSzPts val="3000"/>
              <a:buChar char="•"/>
            </a:pPr>
            <a:r>
              <a:rPr lang="en-US" sz="3000"/>
              <a:t>Sits between an application and an origin data store</a:t>
            </a:r>
            <a:endParaRPr/>
          </a:p>
          <a:p>
            <a:pPr indent="-228600" lvl="0" marL="228600" rtl="0" algn="l">
              <a:lnSpc>
                <a:spcPct val="100000"/>
              </a:lnSpc>
              <a:spcBef>
                <a:spcPts val="1200"/>
              </a:spcBef>
              <a:spcAft>
                <a:spcPts val="0"/>
              </a:spcAft>
              <a:buClr>
                <a:srgbClr val="232F3E"/>
              </a:buClr>
              <a:buSzPts val="3000"/>
              <a:buChar char="•"/>
            </a:pPr>
            <a:r>
              <a:rPr lang="en-US" sz="3000"/>
              <a:t>Decreases access latency and eases the load of databases and applications</a:t>
            </a:r>
            <a:endParaRPr/>
          </a:p>
          <a:p>
            <a:pPr indent="-228600" lvl="0" marL="228600" rtl="0" algn="l">
              <a:lnSpc>
                <a:spcPct val="100000"/>
              </a:lnSpc>
              <a:spcBef>
                <a:spcPts val="1200"/>
              </a:spcBef>
              <a:spcAft>
                <a:spcPts val="0"/>
              </a:spcAft>
              <a:buClr>
                <a:srgbClr val="232F3E"/>
              </a:buClr>
              <a:buSzPts val="3000"/>
              <a:buChar char="•"/>
            </a:pPr>
            <a:r>
              <a:rPr lang="en-US" sz="3000"/>
              <a:t>Provides a high performance and cost-effective in-memory cache </a:t>
            </a:r>
            <a:endParaRPr/>
          </a:p>
          <a:p>
            <a:pPr indent="-228600" lvl="0" marL="228600" rtl="0" algn="l">
              <a:lnSpc>
                <a:spcPct val="100000"/>
              </a:lnSpc>
              <a:spcBef>
                <a:spcPts val="1200"/>
              </a:spcBef>
              <a:spcAft>
                <a:spcPts val="0"/>
              </a:spcAft>
              <a:buClr>
                <a:srgbClr val="232F3E"/>
              </a:buClr>
              <a:buSzPts val="3000"/>
              <a:buChar char="•"/>
            </a:pPr>
            <a:r>
              <a:rPr lang="en-US" sz="3000"/>
              <a:t>Is fully compatible with open source Redis and Memcached engines</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1" name="Shape 971"/>
        <p:cNvGrpSpPr/>
        <p:nvPr/>
      </p:nvGrpSpPr>
      <p:grpSpPr>
        <a:xfrm>
          <a:off x="0" y="0"/>
          <a:ext cx="0" cy="0"/>
          <a:chOff x="0" y="0"/>
          <a:chExt cx="0" cy="0"/>
        </a:xfrm>
      </p:grpSpPr>
      <p:sp>
        <p:nvSpPr>
          <p:cNvPr id="972" name="Google Shape;972;p92"/>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973" name="Google Shape;973;p92"/>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rgbClr val="232F3E"/>
              </a:buClr>
              <a:buSzPct val="100000"/>
              <a:buFont typeface="Play"/>
              <a:buNone/>
            </a:pPr>
            <a:r>
              <a:rPr lang="en-US"/>
              <a:t>Choose an ElastiCache engine based on what you need</a:t>
            </a:r>
            <a:endParaRPr/>
          </a:p>
        </p:txBody>
      </p:sp>
      <p:grpSp>
        <p:nvGrpSpPr>
          <p:cNvPr id="974" name="Google Shape;974;p92"/>
          <p:cNvGrpSpPr/>
          <p:nvPr/>
        </p:nvGrpSpPr>
        <p:grpSpPr>
          <a:xfrm>
            <a:off x="446996" y="1344454"/>
            <a:ext cx="2405314" cy="2011680"/>
            <a:chOff x="446996" y="1344454"/>
            <a:chExt cx="2405314" cy="2011680"/>
          </a:xfrm>
        </p:grpSpPr>
        <p:sp>
          <p:nvSpPr>
            <p:cNvPr id="975" name="Google Shape;975;p92"/>
            <p:cNvSpPr/>
            <p:nvPr/>
          </p:nvSpPr>
          <p:spPr>
            <a:xfrm flipH="1">
              <a:off x="446996" y="2243856"/>
              <a:ext cx="1324796" cy="338553"/>
            </a:xfrm>
            <a:custGeom>
              <a:rect b="b" l="l" r="r" t="t"/>
              <a:pathLst>
                <a:path extrusionOk="0" h="120000" w="120000">
                  <a:moveTo>
                    <a:pt x="0" y="0"/>
                  </a:moveTo>
                  <a:lnTo>
                    <a:pt x="120000" y="0"/>
                  </a:lnTo>
                  <a:lnTo>
                    <a:pt x="120000" y="120000"/>
                  </a:lnTo>
                  <a:lnTo>
                    <a:pt x="0" y="120000"/>
                  </a:lnTo>
                  <a:close/>
                </a:path>
                <a:path extrusionOk="0" fill="none" h="120000" w="120000">
                  <a:moveTo>
                    <a:pt x="271" y="58649"/>
                  </a:moveTo>
                  <a:lnTo>
                    <a:pt x="-43105" y="59414"/>
                  </a:lnTo>
                </a:path>
              </a:pathLst>
            </a:custGeom>
            <a:solidFill>
              <a:schemeClr val="accent5"/>
            </a:solidFill>
            <a:ln cap="flat" cmpd="sng" w="44450">
              <a:solidFill>
                <a:schemeClr val="accent5"/>
              </a:solidFill>
              <a:prstDash val="solid"/>
              <a:round/>
              <a:headEnd len="sm" w="sm" type="none"/>
              <a:tailEnd len="sm" w="sm" type="none"/>
            </a:ln>
          </p:spPr>
          <p:txBody>
            <a:bodyPr anchorCtr="0" anchor="ctr" bIns="45700" lIns="45700" spcFirstLastPara="1" rIns="45700" wrap="square" tIns="45700">
              <a:noAutofit/>
            </a:bodyPr>
            <a:lstStyle/>
            <a:p>
              <a:pPr indent="0" lvl="0" marL="0" marR="0" rtl="0" algn="ctr">
                <a:spcBef>
                  <a:spcPts val="0"/>
                </a:spcBef>
                <a:spcAft>
                  <a:spcPts val="0"/>
                </a:spcAft>
                <a:buNone/>
              </a:pPr>
              <a:r>
                <a:rPr b="0" i="0" lang="en-US" sz="1600" u="none" cap="none" strike="noStrike">
                  <a:solidFill>
                    <a:schemeClr val="lt1"/>
                  </a:solidFill>
                  <a:latin typeface="Play"/>
                  <a:ea typeface="Play"/>
                  <a:cs typeface="Play"/>
                  <a:sym typeface="Play"/>
                </a:rPr>
                <a:t>If you need: </a:t>
              </a:r>
              <a:endParaRPr/>
            </a:p>
          </p:txBody>
        </p:sp>
        <p:cxnSp>
          <p:nvCxnSpPr>
            <p:cNvPr id="976" name="Google Shape;976;p92"/>
            <p:cNvCxnSpPr/>
            <p:nvPr/>
          </p:nvCxnSpPr>
          <p:spPr>
            <a:xfrm rot="10800000">
              <a:off x="2843166" y="1344454"/>
              <a:ext cx="9144" cy="2011680"/>
            </a:xfrm>
            <a:prstGeom prst="bentConnector3">
              <a:avLst>
                <a:gd fmla="val 6709076" name="adj1"/>
              </a:avLst>
            </a:prstGeom>
            <a:noFill/>
            <a:ln cap="flat" cmpd="sng" w="44450">
              <a:solidFill>
                <a:srgbClr val="19594E"/>
              </a:solidFill>
              <a:prstDash val="solid"/>
              <a:round/>
              <a:headEnd len="sm" w="sm" type="none"/>
              <a:tailEnd len="sm" w="sm" type="none"/>
            </a:ln>
          </p:spPr>
        </p:cxnSp>
      </p:grpSp>
      <p:sp>
        <p:nvSpPr>
          <p:cNvPr id="977" name="Google Shape;977;p92"/>
          <p:cNvSpPr txBox="1"/>
          <p:nvPr>
            <p:ph idx="1" type="body"/>
          </p:nvPr>
        </p:nvSpPr>
        <p:spPr>
          <a:xfrm>
            <a:off x="2455952" y="1462886"/>
            <a:ext cx="5622444" cy="2147679"/>
          </a:xfrm>
          <a:prstGeom prst="rect">
            <a:avLst/>
          </a:prstGeom>
          <a:noFill/>
          <a:ln>
            <a:noFill/>
          </a:ln>
        </p:spPr>
        <p:txBody>
          <a:bodyPr anchorCtr="0" anchor="ctr" bIns="45700" lIns="91425" spcFirstLastPara="1" rIns="91425" wrap="square" tIns="45700">
            <a:noAutofit/>
          </a:bodyPr>
          <a:lstStyle/>
          <a:p>
            <a:pPr indent="-342900" lvl="0" marL="342900" rtl="0" algn="l">
              <a:lnSpc>
                <a:spcPct val="100000"/>
              </a:lnSpc>
              <a:spcBef>
                <a:spcPts val="0"/>
              </a:spcBef>
              <a:spcAft>
                <a:spcPts val="0"/>
              </a:spcAft>
              <a:buClr>
                <a:srgbClr val="232F3E"/>
              </a:buClr>
              <a:buSzPts val="2400"/>
              <a:buFont typeface="Arial"/>
              <a:buChar char="•"/>
            </a:pPr>
            <a:r>
              <a:rPr lang="en-US"/>
              <a:t>the most basic model</a:t>
            </a:r>
            <a:endParaRPr/>
          </a:p>
          <a:p>
            <a:pPr indent="-342900" lvl="0" marL="342900" rtl="0" algn="l">
              <a:lnSpc>
                <a:spcPct val="100000"/>
              </a:lnSpc>
              <a:spcBef>
                <a:spcPts val="300"/>
              </a:spcBef>
              <a:spcAft>
                <a:spcPts val="0"/>
              </a:spcAft>
              <a:buClr>
                <a:srgbClr val="232F3E"/>
              </a:buClr>
              <a:buSzPts val="2400"/>
              <a:buFont typeface="Arial"/>
              <a:buChar char="•"/>
            </a:pPr>
            <a:r>
              <a:rPr lang="en-US"/>
              <a:t>the ability to run large nodes with multiple cores or threads</a:t>
            </a:r>
            <a:endParaRPr/>
          </a:p>
          <a:p>
            <a:pPr indent="-342900" lvl="0" marL="342900" rtl="0" algn="l">
              <a:lnSpc>
                <a:spcPct val="100000"/>
              </a:lnSpc>
              <a:spcBef>
                <a:spcPts val="300"/>
              </a:spcBef>
              <a:spcAft>
                <a:spcPts val="0"/>
              </a:spcAft>
              <a:buClr>
                <a:srgbClr val="232F3E"/>
              </a:buClr>
              <a:buSzPts val="2400"/>
              <a:buFont typeface="Arial"/>
              <a:buChar char="•"/>
            </a:pPr>
            <a:r>
              <a:rPr lang="en-US"/>
              <a:t>the ability to scale horizontally with Auto Discovery</a:t>
            </a:r>
            <a:endParaRPr/>
          </a:p>
          <a:p>
            <a:pPr indent="0" lvl="0" marL="0" rtl="0" algn="l">
              <a:lnSpc>
                <a:spcPct val="100000"/>
              </a:lnSpc>
              <a:spcBef>
                <a:spcPts val="300"/>
              </a:spcBef>
              <a:spcAft>
                <a:spcPts val="0"/>
              </a:spcAft>
              <a:buClr>
                <a:srgbClr val="232F3E"/>
              </a:buClr>
              <a:buSzPts val="2400"/>
              <a:buNone/>
            </a:pPr>
            <a:r>
              <a:t/>
            </a:r>
            <a:endParaRPr/>
          </a:p>
        </p:txBody>
      </p:sp>
      <p:sp>
        <p:nvSpPr>
          <p:cNvPr id="978" name="Google Shape;978;p92"/>
          <p:cNvSpPr/>
          <p:nvPr/>
        </p:nvSpPr>
        <p:spPr>
          <a:xfrm>
            <a:off x="8109365" y="1934029"/>
            <a:ext cx="1530027" cy="440329"/>
          </a:xfrm>
          <a:prstGeom prst="rightArrow">
            <a:avLst>
              <a:gd fmla="val 50000" name="adj1"/>
              <a:gd fmla="val 50000" name="adj2"/>
            </a:avLst>
          </a:prstGeom>
          <a:solidFill>
            <a:schemeClr val="accent5"/>
          </a:solidFill>
          <a:ln cap="flat" cmpd="sng" w="12700">
            <a:solidFill>
              <a:srgbClr val="232F3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chemeClr val="lt1"/>
                </a:solidFill>
                <a:latin typeface="Play"/>
                <a:ea typeface="Play"/>
                <a:cs typeface="Play"/>
                <a:sym typeface="Play"/>
              </a:rPr>
              <a:t>Choose</a:t>
            </a:r>
            <a:endParaRPr/>
          </a:p>
        </p:txBody>
      </p:sp>
      <p:pic>
        <p:nvPicPr>
          <p:cNvPr id="979" name="Google Shape;979;p92"/>
          <p:cNvPicPr preferRelativeResize="0"/>
          <p:nvPr/>
        </p:nvPicPr>
        <p:blipFill rotWithShape="1">
          <a:blip r:embed="rId3">
            <a:alphaModFix/>
          </a:blip>
          <a:srcRect b="0" l="0" r="0" t="0"/>
          <a:stretch/>
        </p:blipFill>
        <p:spPr>
          <a:xfrm>
            <a:off x="9928303" y="1569850"/>
            <a:ext cx="1073559" cy="1073559"/>
          </a:xfrm>
          <a:prstGeom prst="rect">
            <a:avLst/>
          </a:prstGeom>
          <a:noFill/>
          <a:ln>
            <a:noFill/>
          </a:ln>
        </p:spPr>
      </p:pic>
      <p:sp>
        <p:nvSpPr>
          <p:cNvPr id="980" name="Google Shape;980;p92"/>
          <p:cNvSpPr txBox="1"/>
          <p:nvPr/>
        </p:nvSpPr>
        <p:spPr>
          <a:xfrm>
            <a:off x="9493560" y="2582409"/>
            <a:ext cx="1967950" cy="440329"/>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rgbClr val="232F3E"/>
              </a:buClr>
              <a:buSzPts val="2000"/>
              <a:buFont typeface="Play"/>
              <a:buNone/>
            </a:pPr>
            <a:r>
              <a:rPr b="0" i="0" lang="en-US" sz="2000" u="none" cap="none" strike="noStrike">
                <a:solidFill>
                  <a:srgbClr val="232F3E"/>
                </a:solidFill>
                <a:latin typeface="Play"/>
                <a:ea typeface="Play"/>
                <a:cs typeface="Play"/>
                <a:sym typeface="Play"/>
              </a:rPr>
              <a:t>ElastiCache </a:t>
            </a:r>
            <a:br>
              <a:rPr b="0" i="0" lang="en-US" sz="2000" u="none" cap="none" strike="noStrike">
                <a:solidFill>
                  <a:srgbClr val="232F3E"/>
                </a:solidFill>
                <a:latin typeface="Play"/>
                <a:ea typeface="Play"/>
                <a:cs typeface="Play"/>
                <a:sym typeface="Play"/>
              </a:rPr>
            </a:br>
            <a:r>
              <a:rPr b="0" i="0" lang="en-US" sz="2000" u="none" cap="none" strike="noStrike">
                <a:solidFill>
                  <a:srgbClr val="232F3E"/>
                </a:solidFill>
                <a:latin typeface="Play"/>
                <a:ea typeface="Play"/>
                <a:cs typeface="Play"/>
                <a:sym typeface="Play"/>
              </a:rPr>
              <a:t>for Memcached </a:t>
            </a:r>
            <a:endParaRPr b="0" i="0" sz="2000" u="none" cap="none" strike="noStrike">
              <a:solidFill>
                <a:srgbClr val="232F3E"/>
              </a:solidFill>
              <a:latin typeface="Play"/>
              <a:ea typeface="Play"/>
              <a:cs typeface="Play"/>
              <a:sym typeface="Play"/>
            </a:endParaRPr>
          </a:p>
        </p:txBody>
      </p:sp>
      <p:grpSp>
        <p:nvGrpSpPr>
          <p:cNvPr id="981" name="Google Shape;981;p92"/>
          <p:cNvGrpSpPr/>
          <p:nvPr/>
        </p:nvGrpSpPr>
        <p:grpSpPr>
          <a:xfrm>
            <a:off x="458397" y="3640258"/>
            <a:ext cx="2405314" cy="2347128"/>
            <a:chOff x="431893" y="3759526"/>
            <a:chExt cx="2405314" cy="2011680"/>
          </a:xfrm>
        </p:grpSpPr>
        <p:sp>
          <p:nvSpPr>
            <p:cNvPr id="982" name="Google Shape;982;p92"/>
            <p:cNvSpPr/>
            <p:nvPr/>
          </p:nvSpPr>
          <p:spPr>
            <a:xfrm flipH="1">
              <a:off x="431893" y="4658928"/>
              <a:ext cx="1324796" cy="338553"/>
            </a:xfrm>
            <a:custGeom>
              <a:rect b="b" l="l" r="r" t="t"/>
              <a:pathLst>
                <a:path extrusionOk="0" h="120000" w="120000">
                  <a:moveTo>
                    <a:pt x="0" y="0"/>
                  </a:moveTo>
                  <a:lnTo>
                    <a:pt x="120000" y="0"/>
                  </a:lnTo>
                  <a:lnTo>
                    <a:pt x="120000" y="120000"/>
                  </a:lnTo>
                  <a:lnTo>
                    <a:pt x="0" y="120000"/>
                  </a:lnTo>
                  <a:close/>
                </a:path>
                <a:path extrusionOk="0" fill="none" h="120000" w="120000">
                  <a:moveTo>
                    <a:pt x="271" y="58649"/>
                  </a:moveTo>
                  <a:lnTo>
                    <a:pt x="-43105" y="59414"/>
                  </a:lnTo>
                </a:path>
              </a:pathLst>
            </a:custGeom>
            <a:solidFill>
              <a:schemeClr val="accent5"/>
            </a:solidFill>
            <a:ln cap="flat" cmpd="sng" w="44450">
              <a:solidFill>
                <a:schemeClr val="accent5"/>
              </a:solidFill>
              <a:prstDash val="solid"/>
              <a:round/>
              <a:headEnd len="sm" w="sm" type="none"/>
              <a:tailEnd len="sm" w="sm" type="none"/>
            </a:ln>
          </p:spPr>
          <p:txBody>
            <a:bodyPr anchorCtr="0" anchor="ctr" bIns="45700" lIns="45700" spcFirstLastPara="1" rIns="45700" wrap="square" tIns="45700">
              <a:noAutofit/>
            </a:bodyPr>
            <a:lstStyle/>
            <a:p>
              <a:pPr indent="0" lvl="0" marL="0" marR="0" rtl="0" algn="ctr">
                <a:spcBef>
                  <a:spcPts val="0"/>
                </a:spcBef>
                <a:spcAft>
                  <a:spcPts val="0"/>
                </a:spcAft>
                <a:buNone/>
              </a:pPr>
              <a:r>
                <a:rPr b="0" i="0" lang="en-US" sz="1600" u="none" cap="none" strike="noStrike">
                  <a:solidFill>
                    <a:schemeClr val="lt1"/>
                  </a:solidFill>
                  <a:latin typeface="Play"/>
                  <a:ea typeface="Play"/>
                  <a:cs typeface="Play"/>
                  <a:sym typeface="Play"/>
                </a:rPr>
                <a:t>If you need: </a:t>
              </a:r>
              <a:endParaRPr/>
            </a:p>
          </p:txBody>
        </p:sp>
        <p:cxnSp>
          <p:nvCxnSpPr>
            <p:cNvPr id="983" name="Google Shape;983;p92"/>
            <p:cNvCxnSpPr/>
            <p:nvPr/>
          </p:nvCxnSpPr>
          <p:spPr>
            <a:xfrm rot="10800000">
              <a:off x="2828063" y="3759526"/>
              <a:ext cx="9144" cy="2011680"/>
            </a:xfrm>
            <a:prstGeom prst="bentConnector3">
              <a:avLst>
                <a:gd fmla="val 6998927" name="adj1"/>
              </a:avLst>
            </a:prstGeom>
            <a:noFill/>
            <a:ln cap="flat" cmpd="sng" w="44450">
              <a:solidFill>
                <a:srgbClr val="19594E"/>
              </a:solidFill>
              <a:prstDash val="solid"/>
              <a:round/>
              <a:headEnd len="sm" w="sm" type="none"/>
              <a:tailEnd len="sm" w="sm" type="none"/>
            </a:ln>
          </p:spPr>
        </p:cxnSp>
      </p:grpSp>
      <p:sp>
        <p:nvSpPr>
          <p:cNvPr id="984" name="Google Shape;984;p92"/>
          <p:cNvSpPr txBox="1"/>
          <p:nvPr>
            <p:ph idx="4" type="body"/>
          </p:nvPr>
        </p:nvSpPr>
        <p:spPr>
          <a:xfrm>
            <a:off x="2455952" y="3783590"/>
            <a:ext cx="6630606" cy="2424620"/>
          </a:xfrm>
          <a:prstGeom prst="rect">
            <a:avLst/>
          </a:prstGeom>
          <a:noFill/>
          <a:ln>
            <a:noFill/>
          </a:ln>
        </p:spPr>
        <p:txBody>
          <a:bodyPr anchorCtr="0" anchor="ctr" bIns="45700" lIns="91425" spcFirstLastPara="1" rIns="91425" wrap="square" tIns="45700">
            <a:noAutofit/>
          </a:bodyPr>
          <a:lstStyle/>
          <a:p>
            <a:pPr indent="-342900" lvl="0" marL="342900" rtl="0" algn="l">
              <a:lnSpc>
                <a:spcPct val="100000"/>
              </a:lnSpc>
              <a:spcBef>
                <a:spcPts val="0"/>
              </a:spcBef>
              <a:spcAft>
                <a:spcPts val="0"/>
              </a:spcAft>
              <a:buClr>
                <a:srgbClr val="232F3E"/>
              </a:buClr>
              <a:buSzPts val="2400"/>
              <a:buFont typeface="Arial"/>
              <a:buChar char="•"/>
            </a:pPr>
            <a:r>
              <a:rPr lang="en-US"/>
              <a:t>to support complex data types</a:t>
            </a:r>
            <a:endParaRPr/>
          </a:p>
          <a:p>
            <a:pPr indent="-342900" lvl="0" marL="342900" rtl="0" algn="l">
              <a:lnSpc>
                <a:spcPct val="100000"/>
              </a:lnSpc>
              <a:spcBef>
                <a:spcPts val="300"/>
              </a:spcBef>
              <a:spcAft>
                <a:spcPts val="0"/>
              </a:spcAft>
              <a:buClr>
                <a:srgbClr val="232F3E"/>
              </a:buClr>
              <a:buSzPts val="2400"/>
              <a:buFont typeface="Arial"/>
              <a:buChar char="•"/>
            </a:pPr>
            <a:r>
              <a:rPr lang="en-US"/>
              <a:t>to provide persistence of your key store</a:t>
            </a:r>
            <a:endParaRPr/>
          </a:p>
          <a:p>
            <a:pPr indent="-342900" lvl="0" marL="342900" rtl="0" algn="l">
              <a:lnSpc>
                <a:spcPct val="100000"/>
              </a:lnSpc>
              <a:spcBef>
                <a:spcPts val="300"/>
              </a:spcBef>
              <a:spcAft>
                <a:spcPts val="0"/>
              </a:spcAft>
              <a:buClr>
                <a:srgbClr val="232F3E"/>
              </a:buClr>
              <a:buSzPts val="2400"/>
              <a:buFont typeface="Arial"/>
              <a:buChar char="•"/>
            </a:pPr>
            <a:r>
              <a:rPr lang="en-US"/>
              <a:t>to sort or rank in-memory datasets</a:t>
            </a:r>
            <a:endParaRPr/>
          </a:p>
          <a:p>
            <a:pPr indent="-342900" lvl="0" marL="342900" rtl="0" algn="l">
              <a:lnSpc>
                <a:spcPct val="100000"/>
              </a:lnSpc>
              <a:spcBef>
                <a:spcPts val="300"/>
              </a:spcBef>
              <a:spcAft>
                <a:spcPts val="0"/>
              </a:spcAft>
              <a:buClr>
                <a:srgbClr val="232F3E"/>
              </a:buClr>
              <a:buSzPts val="2400"/>
              <a:buFont typeface="Arial"/>
              <a:buChar char="•"/>
            </a:pPr>
            <a:r>
              <a:rPr lang="en-US"/>
              <a:t>to provide high availability with automatic failover</a:t>
            </a:r>
            <a:endParaRPr/>
          </a:p>
          <a:p>
            <a:pPr indent="-342900" lvl="0" marL="342900" rtl="0" algn="l">
              <a:lnSpc>
                <a:spcPct val="100000"/>
              </a:lnSpc>
              <a:spcBef>
                <a:spcPts val="300"/>
              </a:spcBef>
              <a:spcAft>
                <a:spcPts val="0"/>
              </a:spcAft>
              <a:buClr>
                <a:srgbClr val="232F3E"/>
              </a:buClr>
              <a:buSzPts val="2400"/>
              <a:buFont typeface="Arial"/>
              <a:buChar char="•"/>
            </a:pPr>
            <a:r>
              <a:rPr lang="en-US"/>
              <a:t>to support publish/subscribe messaging</a:t>
            </a:r>
            <a:endParaRPr/>
          </a:p>
          <a:p>
            <a:pPr indent="0" lvl="0" marL="0" rtl="0" algn="l">
              <a:lnSpc>
                <a:spcPct val="100000"/>
              </a:lnSpc>
              <a:spcBef>
                <a:spcPts val="300"/>
              </a:spcBef>
              <a:spcAft>
                <a:spcPts val="0"/>
              </a:spcAft>
              <a:buClr>
                <a:srgbClr val="232F3E"/>
              </a:buClr>
              <a:buSzPts val="2400"/>
              <a:buNone/>
            </a:pPr>
            <a:r>
              <a:t/>
            </a:r>
            <a:endParaRPr/>
          </a:p>
        </p:txBody>
      </p:sp>
      <p:sp>
        <p:nvSpPr>
          <p:cNvPr id="985" name="Google Shape;985;p92"/>
          <p:cNvSpPr/>
          <p:nvPr/>
        </p:nvSpPr>
        <p:spPr>
          <a:xfrm>
            <a:off x="8109364" y="4355900"/>
            <a:ext cx="1530027" cy="440329"/>
          </a:xfrm>
          <a:prstGeom prst="rightArrow">
            <a:avLst>
              <a:gd fmla="val 50000" name="adj1"/>
              <a:gd fmla="val 50000" name="adj2"/>
            </a:avLst>
          </a:prstGeom>
          <a:solidFill>
            <a:schemeClr val="accent5"/>
          </a:solidFill>
          <a:ln cap="flat" cmpd="sng" w="12700">
            <a:solidFill>
              <a:srgbClr val="232F3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chemeClr val="lt1"/>
                </a:solidFill>
                <a:latin typeface="Play"/>
                <a:ea typeface="Play"/>
                <a:cs typeface="Play"/>
                <a:sym typeface="Play"/>
              </a:rPr>
              <a:t>Choose</a:t>
            </a:r>
            <a:endParaRPr/>
          </a:p>
        </p:txBody>
      </p:sp>
      <p:pic>
        <p:nvPicPr>
          <p:cNvPr id="986" name="Google Shape;986;p92"/>
          <p:cNvPicPr preferRelativeResize="0"/>
          <p:nvPr/>
        </p:nvPicPr>
        <p:blipFill rotWithShape="1">
          <a:blip r:embed="rId4">
            <a:alphaModFix/>
          </a:blip>
          <a:srcRect b="0" l="0" r="0" t="0"/>
          <a:stretch/>
        </p:blipFill>
        <p:spPr>
          <a:xfrm>
            <a:off x="9928303" y="3883949"/>
            <a:ext cx="1073560" cy="1073560"/>
          </a:xfrm>
          <a:prstGeom prst="rect">
            <a:avLst/>
          </a:prstGeom>
          <a:noFill/>
          <a:ln>
            <a:noFill/>
          </a:ln>
        </p:spPr>
      </p:pic>
      <p:sp>
        <p:nvSpPr>
          <p:cNvPr id="987" name="Google Shape;987;p92"/>
          <p:cNvSpPr txBox="1"/>
          <p:nvPr/>
        </p:nvSpPr>
        <p:spPr>
          <a:xfrm>
            <a:off x="9648048" y="4991870"/>
            <a:ext cx="1725462" cy="440329"/>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rgbClr val="232F3E"/>
              </a:buClr>
              <a:buSzPts val="2000"/>
              <a:buFont typeface="Play"/>
              <a:buNone/>
            </a:pPr>
            <a:r>
              <a:rPr b="0" i="0" lang="en-US" sz="2000" u="none" cap="none" strike="noStrike">
                <a:solidFill>
                  <a:srgbClr val="232F3E"/>
                </a:solidFill>
                <a:latin typeface="Play"/>
                <a:ea typeface="Play"/>
                <a:cs typeface="Play"/>
                <a:sym typeface="Play"/>
              </a:rPr>
              <a:t>ElastiCache </a:t>
            </a:r>
            <a:br>
              <a:rPr b="0" i="0" lang="en-US" sz="2000" u="none" cap="none" strike="noStrike">
                <a:solidFill>
                  <a:srgbClr val="232F3E"/>
                </a:solidFill>
                <a:latin typeface="Play"/>
                <a:ea typeface="Play"/>
                <a:cs typeface="Play"/>
                <a:sym typeface="Play"/>
              </a:rPr>
            </a:br>
            <a:r>
              <a:rPr b="0" i="0" lang="en-US" sz="2000" u="none" cap="none" strike="noStrike">
                <a:solidFill>
                  <a:srgbClr val="232F3E"/>
                </a:solidFill>
                <a:latin typeface="Play"/>
                <a:ea typeface="Play"/>
                <a:cs typeface="Play"/>
                <a:sym typeface="Play"/>
              </a:rPr>
              <a:t>for Redis </a:t>
            </a:r>
            <a:endParaRPr b="0" i="0" sz="2000" u="none" cap="none" strike="noStrike">
              <a:solidFill>
                <a:srgbClr val="232F3E"/>
              </a:solidFill>
              <a:latin typeface="Play"/>
              <a:ea typeface="Play"/>
              <a:cs typeface="Play"/>
              <a:sym typeface="Play"/>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1" name="Shape 991"/>
        <p:cNvGrpSpPr/>
        <p:nvPr/>
      </p:nvGrpSpPr>
      <p:grpSpPr>
        <a:xfrm>
          <a:off x="0" y="0"/>
          <a:ext cx="0" cy="0"/>
          <a:chOff x="0" y="0"/>
          <a:chExt cx="0" cy="0"/>
        </a:xfrm>
      </p:grpSpPr>
      <p:sp>
        <p:nvSpPr>
          <p:cNvPr id="992" name="Google Shape;992;p93"/>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993" name="Google Shape;993;p93"/>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32F3E"/>
              </a:buClr>
              <a:buSzPts val="3600"/>
              <a:buFont typeface="Play"/>
              <a:buNone/>
            </a:pPr>
            <a:r>
              <a:rPr lang="en-US"/>
              <a:t>ElastiCache components</a:t>
            </a:r>
            <a:endParaRPr/>
          </a:p>
        </p:txBody>
      </p:sp>
      <p:grpSp>
        <p:nvGrpSpPr>
          <p:cNvPr id="994" name="Google Shape;994;p93"/>
          <p:cNvGrpSpPr/>
          <p:nvPr/>
        </p:nvGrpSpPr>
        <p:grpSpPr>
          <a:xfrm>
            <a:off x="927536" y="1630408"/>
            <a:ext cx="6605788" cy="3943581"/>
            <a:chOff x="961921" y="1675013"/>
            <a:chExt cx="6605788" cy="3943581"/>
          </a:xfrm>
        </p:grpSpPr>
        <p:sp>
          <p:nvSpPr>
            <p:cNvPr id="995" name="Google Shape;995;p93"/>
            <p:cNvSpPr/>
            <p:nvPr/>
          </p:nvSpPr>
          <p:spPr>
            <a:xfrm>
              <a:off x="1637898" y="1675013"/>
              <a:ext cx="5929811" cy="3937618"/>
            </a:xfrm>
            <a:prstGeom prst="rect">
              <a:avLst/>
            </a:prstGeom>
            <a:noFill/>
            <a:ln cap="flat" cmpd="sng" w="19050">
              <a:solidFill>
                <a:srgbClr val="5A6B86"/>
              </a:solidFill>
              <a:prstDash val="dash"/>
              <a:miter lim="800000"/>
              <a:headEnd len="sm" w="sm" type="none"/>
              <a:tailEnd len="sm" w="sm" type="none"/>
            </a:ln>
          </p:spPr>
          <p:txBody>
            <a:bodyPr anchorCtr="0" anchor="t" bIns="45700" lIns="91425" spcFirstLastPara="1" rIns="91425" wrap="square" tIns="91425">
              <a:noAutofit/>
            </a:bodyPr>
            <a:lstStyle/>
            <a:p>
              <a:pPr indent="0" lvl="0" marL="0" marR="0" rtl="0" algn="ctr">
                <a:lnSpc>
                  <a:spcPct val="100000"/>
                </a:lnSpc>
                <a:spcBef>
                  <a:spcPts val="0"/>
                </a:spcBef>
                <a:spcAft>
                  <a:spcPts val="0"/>
                </a:spcAft>
                <a:buClr>
                  <a:schemeClr val="dk1"/>
                </a:buClr>
                <a:buSzPts val="1800"/>
                <a:buFont typeface="Play"/>
                <a:buNone/>
              </a:pPr>
              <a:r>
                <a:t/>
              </a:r>
              <a:endParaRPr b="0" i="0" sz="1800" u="none" cap="none" strike="noStrike">
                <a:solidFill>
                  <a:srgbClr val="232F3E"/>
                </a:solidFill>
                <a:latin typeface="Play"/>
                <a:ea typeface="Play"/>
                <a:cs typeface="Play"/>
                <a:sym typeface="Play"/>
              </a:endParaRPr>
            </a:p>
          </p:txBody>
        </p:sp>
        <p:sp>
          <p:nvSpPr>
            <p:cNvPr id="996" name="Google Shape;996;p93"/>
            <p:cNvSpPr txBox="1"/>
            <p:nvPr/>
          </p:nvSpPr>
          <p:spPr>
            <a:xfrm>
              <a:off x="961921" y="3884251"/>
              <a:ext cx="1374094" cy="369332"/>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1800" u="none" cap="none" strike="noStrike">
                  <a:solidFill>
                    <a:srgbClr val="232F3E"/>
                  </a:solidFill>
                  <a:latin typeface="Play"/>
                  <a:ea typeface="Play"/>
                  <a:cs typeface="Play"/>
                  <a:sym typeface="Play"/>
                </a:rPr>
                <a:t>ElastiCache</a:t>
              </a:r>
              <a:endParaRPr/>
            </a:p>
          </p:txBody>
        </p:sp>
        <p:pic>
          <p:nvPicPr>
            <p:cNvPr id="997" name="Google Shape;997;p93"/>
            <p:cNvPicPr preferRelativeResize="0"/>
            <p:nvPr/>
          </p:nvPicPr>
          <p:blipFill rotWithShape="1">
            <a:blip r:embed="rId3">
              <a:alphaModFix/>
            </a:blip>
            <a:srcRect b="0" l="0" r="0" t="0"/>
            <a:stretch/>
          </p:blipFill>
          <p:spPr>
            <a:xfrm>
              <a:off x="967503" y="2543464"/>
              <a:ext cx="1340787" cy="1340787"/>
            </a:xfrm>
            <a:prstGeom prst="rect">
              <a:avLst/>
            </a:prstGeom>
            <a:noFill/>
            <a:ln>
              <a:noFill/>
            </a:ln>
          </p:spPr>
        </p:pic>
        <p:grpSp>
          <p:nvGrpSpPr>
            <p:cNvPr id="998" name="Google Shape;998;p93"/>
            <p:cNvGrpSpPr/>
            <p:nvPr/>
          </p:nvGrpSpPr>
          <p:grpSpPr>
            <a:xfrm>
              <a:off x="2602458" y="2164399"/>
              <a:ext cx="4290016" cy="2745818"/>
              <a:chOff x="2799351" y="2659713"/>
              <a:chExt cx="3777664" cy="2383262"/>
            </a:xfrm>
          </p:grpSpPr>
          <p:pic>
            <p:nvPicPr>
              <p:cNvPr id="999" name="Google Shape;999;p93"/>
              <p:cNvPicPr preferRelativeResize="0"/>
              <p:nvPr/>
            </p:nvPicPr>
            <p:blipFill rotWithShape="1">
              <a:blip r:embed="rId4">
                <a:alphaModFix/>
              </a:blip>
              <a:srcRect b="0" l="0" r="0" t="0"/>
              <a:stretch/>
            </p:blipFill>
            <p:spPr>
              <a:xfrm>
                <a:off x="5936935" y="2659713"/>
                <a:ext cx="640080" cy="640080"/>
              </a:xfrm>
              <a:prstGeom prst="rect">
                <a:avLst/>
              </a:prstGeom>
              <a:noFill/>
              <a:ln>
                <a:noFill/>
              </a:ln>
            </p:spPr>
          </p:pic>
          <p:pic>
            <p:nvPicPr>
              <p:cNvPr id="1000" name="Google Shape;1000;p93"/>
              <p:cNvPicPr preferRelativeResize="0"/>
              <p:nvPr/>
            </p:nvPicPr>
            <p:blipFill rotWithShape="1">
              <a:blip r:embed="rId4">
                <a:alphaModFix/>
              </a:blip>
              <a:srcRect b="0" l="0" r="0" t="0"/>
              <a:stretch/>
            </p:blipFill>
            <p:spPr>
              <a:xfrm>
                <a:off x="5936935" y="3512825"/>
                <a:ext cx="640080" cy="640080"/>
              </a:xfrm>
              <a:prstGeom prst="rect">
                <a:avLst/>
              </a:prstGeom>
              <a:noFill/>
              <a:ln>
                <a:noFill/>
              </a:ln>
            </p:spPr>
          </p:pic>
          <p:pic>
            <p:nvPicPr>
              <p:cNvPr id="1001" name="Google Shape;1001;p93"/>
              <p:cNvPicPr preferRelativeResize="0"/>
              <p:nvPr/>
            </p:nvPicPr>
            <p:blipFill rotWithShape="1">
              <a:blip r:embed="rId4">
                <a:alphaModFix/>
              </a:blip>
              <a:srcRect b="0" l="0" r="0" t="0"/>
              <a:stretch/>
            </p:blipFill>
            <p:spPr>
              <a:xfrm>
                <a:off x="5936935" y="4393272"/>
                <a:ext cx="640080" cy="640080"/>
              </a:xfrm>
              <a:prstGeom prst="rect">
                <a:avLst/>
              </a:prstGeom>
              <a:noFill/>
              <a:ln>
                <a:noFill/>
              </a:ln>
            </p:spPr>
          </p:pic>
          <p:pic>
            <p:nvPicPr>
              <p:cNvPr id="1002" name="Google Shape;1002;p93"/>
              <p:cNvPicPr preferRelativeResize="0"/>
              <p:nvPr/>
            </p:nvPicPr>
            <p:blipFill rotWithShape="1">
              <a:blip r:embed="rId4">
                <a:alphaModFix/>
              </a:blip>
              <a:srcRect b="0" l="0" r="0" t="0"/>
              <a:stretch/>
            </p:blipFill>
            <p:spPr>
              <a:xfrm>
                <a:off x="5131734" y="2659713"/>
                <a:ext cx="640080" cy="640080"/>
              </a:xfrm>
              <a:prstGeom prst="rect">
                <a:avLst/>
              </a:prstGeom>
              <a:noFill/>
              <a:ln>
                <a:noFill/>
              </a:ln>
            </p:spPr>
          </p:pic>
          <p:pic>
            <p:nvPicPr>
              <p:cNvPr id="1003" name="Google Shape;1003;p93"/>
              <p:cNvPicPr preferRelativeResize="0"/>
              <p:nvPr/>
            </p:nvPicPr>
            <p:blipFill rotWithShape="1">
              <a:blip r:embed="rId4">
                <a:alphaModFix/>
              </a:blip>
              <a:srcRect b="0" l="0" r="0" t="0"/>
              <a:stretch/>
            </p:blipFill>
            <p:spPr>
              <a:xfrm>
                <a:off x="5131734" y="3512825"/>
                <a:ext cx="640080" cy="640080"/>
              </a:xfrm>
              <a:prstGeom prst="rect">
                <a:avLst/>
              </a:prstGeom>
              <a:noFill/>
              <a:ln>
                <a:noFill/>
              </a:ln>
            </p:spPr>
          </p:pic>
          <p:pic>
            <p:nvPicPr>
              <p:cNvPr id="1004" name="Google Shape;1004;p93"/>
              <p:cNvPicPr preferRelativeResize="0"/>
              <p:nvPr/>
            </p:nvPicPr>
            <p:blipFill rotWithShape="1">
              <a:blip r:embed="rId4">
                <a:alphaModFix/>
              </a:blip>
              <a:srcRect b="0" l="0" r="0" t="0"/>
              <a:stretch/>
            </p:blipFill>
            <p:spPr>
              <a:xfrm>
                <a:off x="5131734" y="4393272"/>
                <a:ext cx="640080" cy="640080"/>
              </a:xfrm>
              <a:prstGeom prst="rect">
                <a:avLst/>
              </a:prstGeom>
              <a:noFill/>
              <a:ln>
                <a:noFill/>
              </a:ln>
            </p:spPr>
          </p:pic>
          <p:pic>
            <p:nvPicPr>
              <p:cNvPr id="1005" name="Google Shape;1005;p93"/>
              <p:cNvPicPr preferRelativeResize="0"/>
              <p:nvPr/>
            </p:nvPicPr>
            <p:blipFill rotWithShape="1">
              <a:blip r:embed="rId4">
                <a:alphaModFix/>
              </a:blip>
              <a:srcRect b="0" l="0" r="0" t="0"/>
              <a:stretch/>
            </p:blipFill>
            <p:spPr>
              <a:xfrm>
                <a:off x="4368143" y="2659713"/>
                <a:ext cx="640080" cy="640080"/>
              </a:xfrm>
              <a:prstGeom prst="rect">
                <a:avLst/>
              </a:prstGeom>
              <a:noFill/>
              <a:ln>
                <a:noFill/>
              </a:ln>
            </p:spPr>
          </p:pic>
          <p:pic>
            <p:nvPicPr>
              <p:cNvPr id="1006" name="Google Shape;1006;p93"/>
              <p:cNvPicPr preferRelativeResize="0"/>
              <p:nvPr/>
            </p:nvPicPr>
            <p:blipFill rotWithShape="1">
              <a:blip r:embed="rId4">
                <a:alphaModFix/>
              </a:blip>
              <a:srcRect b="0" l="0" r="0" t="0"/>
              <a:stretch/>
            </p:blipFill>
            <p:spPr>
              <a:xfrm>
                <a:off x="4368143" y="3512825"/>
                <a:ext cx="640080" cy="640080"/>
              </a:xfrm>
              <a:prstGeom prst="rect">
                <a:avLst/>
              </a:prstGeom>
              <a:noFill/>
              <a:ln>
                <a:noFill/>
              </a:ln>
            </p:spPr>
          </p:pic>
          <p:pic>
            <p:nvPicPr>
              <p:cNvPr id="1007" name="Google Shape;1007;p93"/>
              <p:cNvPicPr preferRelativeResize="0"/>
              <p:nvPr/>
            </p:nvPicPr>
            <p:blipFill rotWithShape="1">
              <a:blip r:embed="rId4">
                <a:alphaModFix/>
              </a:blip>
              <a:srcRect b="0" l="0" r="0" t="0"/>
              <a:stretch/>
            </p:blipFill>
            <p:spPr>
              <a:xfrm>
                <a:off x="4368143" y="4393272"/>
                <a:ext cx="640080" cy="640080"/>
              </a:xfrm>
              <a:prstGeom prst="rect">
                <a:avLst/>
              </a:prstGeom>
              <a:noFill/>
              <a:ln>
                <a:noFill/>
              </a:ln>
            </p:spPr>
          </p:pic>
          <p:pic>
            <p:nvPicPr>
              <p:cNvPr id="1008" name="Google Shape;1008;p93"/>
              <p:cNvPicPr preferRelativeResize="0"/>
              <p:nvPr/>
            </p:nvPicPr>
            <p:blipFill rotWithShape="1">
              <a:blip r:embed="rId4">
                <a:alphaModFix/>
              </a:blip>
              <a:srcRect b="0" l="0" r="0" t="0"/>
              <a:stretch/>
            </p:blipFill>
            <p:spPr>
              <a:xfrm>
                <a:off x="3562942" y="2669336"/>
                <a:ext cx="640080" cy="640080"/>
              </a:xfrm>
              <a:prstGeom prst="rect">
                <a:avLst/>
              </a:prstGeom>
              <a:noFill/>
              <a:ln>
                <a:noFill/>
              </a:ln>
            </p:spPr>
          </p:pic>
          <p:pic>
            <p:nvPicPr>
              <p:cNvPr id="1009" name="Google Shape;1009;p93"/>
              <p:cNvPicPr preferRelativeResize="0"/>
              <p:nvPr/>
            </p:nvPicPr>
            <p:blipFill rotWithShape="1">
              <a:blip r:embed="rId4">
                <a:alphaModFix/>
              </a:blip>
              <a:srcRect b="0" l="0" r="0" t="0"/>
              <a:stretch/>
            </p:blipFill>
            <p:spPr>
              <a:xfrm>
                <a:off x="3562942" y="3522448"/>
                <a:ext cx="640080" cy="640080"/>
              </a:xfrm>
              <a:prstGeom prst="rect">
                <a:avLst/>
              </a:prstGeom>
              <a:noFill/>
              <a:ln>
                <a:noFill/>
              </a:ln>
            </p:spPr>
          </p:pic>
          <p:pic>
            <p:nvPicPr>
              <p:cNvPr id="1010" name="Google Shape;1010;p93"/>
              <p:cNvPicPr preferRelativeResize="0"/>
              <p:nvPr/>
            </p:nvPicPr>
            <p:blipFill rotWithShape="1">
              <a:blip r:embed="rId4">
                <a:alphaModFix/>
              </a:blip>
              <a:srcRect b="0" l="0" r="0" t="0"/>
              <a:stretch/>
            </p:blipFill>
            <p:spPr>
              <a:xfrm>
                <a:off x="3562942" y="4402895"/>
                <a:ext cx="640080" cy="640080"/>
              </a:xfrm>
              <a:prstGeom prst="rect">
                <a:avLst/>
              </a:prstGeom>
              <a:noFill/>
              <a:ln>
                <a:noFill/>
              </a:ln>
            </p:spPr>
          </p:pic>
          <p:pic>
            <p:nvPicPr>
              <p:cNvPr id="1011" name="Google Shape;1011;p93"/>
              <p:cNvPicPr preferRelativeResize="0"/>
              <p:nvPr/>
            </p:nvPicPr>
            <p:blipFill rotWithShape="1">
              <a:blip r:embed="rId4">
                <a:alphaModFix/>
              </a:blip>
              <a:srcRect b="0" l="0" r="0" t="0"/>
              <a:stretch/>
            </p:blipFill>
            <p:spPr>
              <a:xfrm>
                <a:off x="2799351" y="2669336"/>
                <a:ext cx="640080" cy="640080"/>
              </a:xfrm>
              <a:prstGeom prst="rect">
                <a:avLst/>
              </a:prstGeom>
              <a:noFill/>
              <a:ln>
                <a:noFill/>
              </a:ln>
            </p:spPr>
          </p:pic>
          <p:pic>
            <p:nvPicPr>
              <p:cNvPr id="1012" name="Google Shape;1012;p93"/>
              <p:cNvPicPr preferRelativeResize="0"/>
              <p:nvPr/>
            </p:nvPicPr>
            <p:blipFill rotWithShape="1">
              <a:blip r:embed="rId4">
                <a:alphaModFix/>
              </a:blip>
              <a:srcRect b="0" l="0" r="0" t="0"/>
              <a:stretch/>
            </p:blipFill>
            <p:spPr>
              <a:xfrm>
                <a:off x="2799351" y="3522448"/>
                <a:ext cx="640080" cy="640080"/>
              </a:xfrm>
              <a:prstGeom prst="rect">
                <a:avLst/>
              </a:prstGeom>
              <a:noFill/>
              <a:ln>
                <a:noFill/>
              </a:ln>
            </p:spPr>
          </p:pic>
          <p:pic>
            <p:nvPicPr>
              <p:cNvPr id="1013" name="Google Shape;1013;p93"/>
              <p:cNvPicPr preferRelativeResize="0"/>
              <p:nvPr/>
            </p:nvPicPr>
            <p:blipFill rotWithShape="1">
              <a:blip r:embed="rId4">
                <a:alphaModFix/>
              </a:blip>
              <a:srcRect b="0" l="0" r="0" t="0"/>
              <a:stretch/>
            </p:blipFill>
            <p:spPr>
              <a:xfrm>
                <a:off x="2799351" y="4402895"/>
                <a:ext cx="640080" cy="640080"/>
              </a:xfrm>
              <a:prstGeom prst="rect">
                <a:avLst/>
              </a:prstGeom>
              <a:noFill/>
              <a:ln>
                <a:noFill/>
              </a:ln>
            </p:spPr>
          </p:pic>
        </p:grpSp>
        <p:sp>
          <p:nvSpPr>
            <p:cNvPr id="1014" name="Google Shape;1014;p93"/>
            <p:cNvSpPr/>
            <p:nvPr/>
          </p:nvSpPr>
          <p:spPr>
            <a:xfrm>
              <a:off x="3535042" y="5249262"/>
              <a:ext cx="2135521"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232F3E"/>
                  </a:solidFill>
                  <a:latin typeface="Play"/>
                  <a:ea typeface="Play"/>
                  <a:cs typeface="Play"/>
                  <a:sym typeface="Play"/>
                </a:rPr>
                <a:t>ElastiCache cluster</a:t>
              </a:r>
              <a:endParaRPr/>
            </a:p>
          </p:txBody>
        </p:sp>
      </p:grpSp>
      <p:sp>
        <p:nvSpPr>
          <p:cNvPr id="1015" name="Google Shape;1015;p93"/>
          <p:cNvSpPr/>
          <p:nvPr/>
        </p:nvSpPr>
        <p:spPr>
          <a:xfrm flipH="1">
            <a:off x="7857034" y="2106917"/>
            <a:ext cx="3490670" cy="646331"/>
          </a:xfrm>
          <a:custGeom>
            <a:rect b="b" l="l" r="r" t="t"/>
            <a:pathLst>
              <a:path extrusionOk="0" h="120000" w="120000">
                <a:moveTo>
                  <a:pt x="0" y="0"/>
                </a:moveTo>
                <a:lnTo>
                  <a:pt x="120000" y="0"/>
                </a:lnTo>
                <a:lnTo>
                  <a:pt x="120000" y="120000"/>
                </a:lnTo>
                <a:lnTo>
                  <a:pt x="0" y="120000"/>
                </a:lnTo>
                <a:close/>
              </a:path>
              <a:path extrusionOk="0" fill="none" h="120000" w="120000">
                <a:moveTo>
                  <a:pt x="119926" y="64642"/>
                </a:moveTo>
                <a:lnTo>
                  <a:pt x="156241" y="64086"/>
                </a:lnTo>
                <a:lnTo>
                  <a:pt x="164104" y="62351"/>
                </a:lnTo>
              </a:path>
            </a:pathLst>
          </a:custGeom>
          <a:solidFill>
            <a:schemeClr val="accent5"/>
          </a:solidFill>
          <a:ln cap="flat" cmpd="sng" w="44450">
            <a:solidFill>
              <a:schemeClr val="accent5"/>
            </a:solidFill>
            <a:prstDash val="solid"/>
            <a:round/>
            <a:headEnd len="sm" w="sm" type="none"/>
            <a:tailEnd len="sm" w="sm" type="none"/>
          </a:ln>
          <a:effectLst>
            <a:outerShdw blurRad="63500" rotWithShape="0" dir="2700016" dist="53881">
              <a:srgbClr val="000000">
                <a:alpha val="24705"/>
              </a:srgbClr>
            </a:outerShdw>
          </a:effectLst>
        </p:spPr>
        <p:txBody>
          <a:bodyPr anchorCtr="0" anchor="ctr" bIns="45700" lIns="45700" spcFirstLastPara="1" rIns="45700" wrap="square" tIns="45700">
            <a:noAutofit/>
          </a:bodyPr>
          <a:lstStyle/>
          <a:p>
            <a:pPr indent="0" lvl="0" marL="0" marR="0" rtl="0" algn="ctr">
              <a:spcBef>
                <a:spcPts val="0"/>
              </a:spcBef>
              <a:spcAft>
                <a:spcPts val="0"/>
              </a:spcAft>
              <a:buNone/>
            </a:pPr>
            <a:r>
              <a:rPr b="0" i="0" lang="en-US" sz="1800" u="none" cap="none" strike="noStrike">
                <a:solidFill>
                  <a:schemeClr val="lt1"/>
                </a:solidFill>
                <a:latin typeface="Play"/>
                <a:ea typeface="Play"/>
                <a:cs typeface="Play"/>
                <a:sym typeface="Play"/>
              </a:rPr>
              <a:t>A node is the smallest block </a:t>
            </a:r>
            <a:br>
              <a:rPr b="0" i="0" lang="en-US" sz="1800" u="none" cap="none" strike="noStrike">
                <a:solidFill>
                  <a:schemeClr val="lt1"/>
                </a:solidFill>
                <a:latin typeface="Play"/>
                <a:ea typeface="Play"/>
                <a:cs typeface="Play"/>
                <a:sym typeface="Play"/>
              </a:rPr>
            </a:br>
            <a:r>
              <a:rPr b="0" i="0" lang="en-US" sz="1800" u="none" cap="none" strike="noStrike">
                <a:solidFill>
                  <a:schemeClr val="lt1"/>
                </a:solidFill>
                <a:latin typeface="Play"/>
                <a:ea typeface="Play"/>
                <a:cs typeface="Play"/>
                <a:sym typeface="Play"/>
              </a:rPr>
              <a:t>of an ElastiCache deployment.  </a:t>
            </a:r>
            <a:endParaRPr/>
          </a:p>
        </p:txBody>
      </p:sp>
      <p:sp>
        <p:nvSpPr>
          <p:cNvPr id="1016" name="Google Shape;1016;p93"/>
          <p:cNvSpPr/>
          <p:nvPr/>
        </p:nvSpPr>
        <p:spPr>
          <a:xfrm flipH="1">
            <a:off x="8705338" y="2871517"/>
            <a:ext cx="2642365" cy="923330"/>
          </a:xfrm>
          <a:custGeom>
            <a:rect b="b" l="l" r="r" t="t"/>
            <a:pathLst>
              <a:path extrusionOk="0" h="120000" w="120000">
                <a:moveTo>
                  <a:pt x="0" y="0"/>
                </a:moveTo>
                <a:lnTo>
                  <a:pt x="120000" y="0"/>
                </a:lnTo>
                <a:lnTo>
                  <a:pt x="120000" y="120000"/>
                </a:lnTo>
                <a:lnTo>
                  <a:pt x="0" y="120000"/>
                </a:lnTo>
                <a:close/>
              </a:path>
              <a:path extrusionOk="0" fill="none" h="120000" w="120000">
                <a:moveTo>
                  <a:pt x="120452" y="64642"/>
                </a:moveTo>
                <a:lnTo>
                  <a:pt x="156241" y="64086"/>
                </a:lnTo>
                <a:lnTo>
                  <a:pt x="172807" y="62856"/>
                </a:lnTo>
              </a:path>
            </a:pathLst>
          </a:custGeom>
          <a:solidFill>
            <a:schemeClr val="accent5"/>
          </a:solidFill>
          <a:ln cap="flat" cmpd="sng" w="44450">
            <a:solidFill>
              <a:schemeClr val="accent5"/>
            </a:solidFill>
            <a:prstDash val="solid"/>
            <a:round/>
            <a:headEnd len="sm" w="sm" type="none"/>
            <a:tailEnd len="sm" w="sm" type="none"/>
          </a:ln>
          <a:effectLst>
            <a:outerShdw blurRad="63500" rotWithShape="0" dir="2700016" dist="53881">
              <a:srgbClr val="000000">
                <a:alpha val="24705"/>
              </a:srgbClr>
            </a:outerShdw>
          </a:effectLst>
        </p:spPr>
        <p:txBody>
          <a:bodyPr anchorCtr="0" anchor="ctr" bIns="45700" lIns="45700" spcFirstLastPara="1" rIns="45700" wrap="square" tIns="45700">
            <a:noAutofit/>
          </a:bodyPr>
          <a:lstStyle/>
          <a:p>
            <a:pPr indent="0" lvl="0" marL="0" marR="0" rtl="0" algn="ctr">
              <a:spcBef>
                <a:spcPts val="0"/>
              </a:spcBef>
              <a:spcAft>
                <a:spcPts val="0"/>
              </a:spcAft>
              <a:buNone/>
            </a:pPr>
            <a:r>
              <a:rPr b="0" i="0" lang="en-US" sz="1800" u="none" cap="none" strike="noStrike">
                <a:solidFill>
                  <a:schemeClr val="lt1"/>
                </a:solidFill>
                <a:latin typeface="Play"/>
                <a:ea typeface="Play"/>
                <a:cs typeface="Play"/>
                <a:sym typeface="Play"/>
              </a:rPr>
              <a:t>An ElastiCache cluster is a logical grouping of one or more nodes.  </a:t>
            </a:r>
            <a:endParaRPr/>
          </a:p>
        </p:txBody>
      </p:sp>
      <p:grpSp>
        <p:nvGrpSpPr>
          <p:cNvPr id="1017" name="Google Shape;1017;p93"/>
          <p:cNvGrpSpPr/>
          <p:nvPr/>
        </p:nvGrpSpPr>
        <p:grpSpPr>
          <a:xfrm>
            <a:off x="7857033" y="4339977"/>
            <a:ext cx="3558803" cy="1519371"/>
            <a:chOff x="7857033" y="4339977"/>
            <a:chExt cx="3558803" cy="1519371"/>
          </a:xfrm>
        </p:grpSpPr>
        <p:sp>
          <p:nvSpPr>
            <p:cNvPr id="1018" name="Google Shape;1018;p93"/>
            <p:cNvSpPr/>
            <p:nvPr/>
          </p:nvSpPr>
          <p:spPr>
            <a:xfrm>
              <a:off x="7857033" y="4340772"/>
              <a:ext cx="3490670" cy="1518576"/>
            </a:xfrm>
            <a:prstGeom prst="rect">
              <a:avLst/>
            </a:prstGeom>
            <a:noFill/>
            <a:ln cap="flat" cmpd="sng" w="44450">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Play"/>
                <a:ea typeface="Play"/>
                <a:cs typeface="Play"/>
                <a:sym typeface="Play"/>
              </a:endParaRPr>
            </a:p>
          </p:txBody>
        </p:sp>
        <p:sp>
          <p:nvSpPr>
            <p:cNvPr id="1019" name="Google Shape;1019;p93"/>
            <p:cNvSpPr/>
            <p:nvPr/>
          </p:nvSpPr>
          <p:spPr>
            <a:xfrm>
              <a:off x="7863567" y="4339977"/>
              <a:ext cx="3552269" cy="1477328"/>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232F3E"/>
                  </a:solidFill>
                  <a:latin typeface="Play"/>
                  <a:ea typeface="Play"/>
                  <a:cs typeface="Play"/>
                  <a:sym typeface="Play"/>
                </a:rPr>
                <a:t>With the Memcached engine, data is partitioned across up to 20 nodes in a cluster. With the Redis engine, you can scale up to 250 nodes.</a:t>
              </a:r>
              <a:endParaRPr/>
            </a:p>
          </p:txBody>
        </p:sp>
      </p:gr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3" name="Shape 1023"/>
        <p:cNvGrpSpPr/>
        <p:nvPr/>
      </p:nvGrpSpPr>
      <p:grpSpPr>
        <a:xfrm>
          <a:off x="0" y="0"/>
          <a:ext cx="0" cy="0"/>
          <a:chOff x="0" y="0"/>
          <a:chExt cx="0" cy="0"/>
        </a:xfrm>
      </p:grpSpPr>
      <p:sp>
        <p:nvSpPr>
          <p:cNvPr id="1024" name="Google Shape;1024;p94"/>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025" name="Google Shape;1025;p94"/>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32F3E"/>
              </a:buClr>
              <a:buSzPts val="3600"/>
              <a:buFont typeface="Play"/>
              <a:buNone/>
            </a:pPr>
            <a:r>
              <a:rPr lang="en-US"/>
              <a:t>Time to live (TTL)</a:t>
            </a:r>
            <a:endParaRPr/>
          </a:p>
        </p:txBody>
      </p:sp>
      <p:grpSp>
        <p:nvGrpSpPr>
          <p:cNvPr id="1026" name="Google Shape;1026;p94"/>
          <p:cNvGrpSpPr/>
          <p:nvPr/>
        </p:nvGrpSpPr>
        <p:grpSpPr>
          <a:xfrm>
            <a:off x="531813" y="2182813"/>
            <a:ext cx="2286000" cy="2286000"/>
            <a:chOff x="531813" y="2182813"/>
            <a:chExt cx="2286000" cy="2286000"/>
          </a:xfrm>
        </p:grpSpPr>
        <p:pic>
          <p:nvPicPr>
            <p:cNvPr id="1027" name="Google Shape;1027;p94"/>
            <p:cNvPicPr preferRelativeResize="0"/>
            <p:nvPr/>
          </p:nvPicPr>
          <p:blipFill rotWithShape="1">
            <a:blip r:embed="rId3">
              <a:alphaModFix/>
            </a:blip>
            <a:srcRect b="0" l="0" r="0" t="0"/>
            <a:stretch/>
          </p:blipFill>
          <p:spPr>
            <a:xfrm>
              <a:off x="531813" y="2182813"/>
              <a:ext cx="2286000" cy="2286000"/>
            </a:xfrm>
            <a:prstGeom prst="rect">
              <a:avLst/>
            </a:prstGeom>
            <a:noFill/>
            <a:ln>
              <a:noFill/>
            </a:ln>
          </p:spPr>
        </p:pic>
        <p:pic>
          <p:nvPicPr>
            <p:cNvPr id="1028" name="Google Shape;1028;p94"/>
            <p:cNvPicPr preferRelativeResize="0"/>
            <p:nvPr/>
          </p:nvPicPr>
          <p:blipFill rotWithShape="1">
            <a:blip r:embed="rId4">
              <a:alphaModFix/>
            </a:blip>
            <a:srcRect b="24187" l="22173" r="22522" t="23912"/>
            <a:stretch/>
          </p:blipFill>
          <p:spPr>
            <a:xfrm>
              <a:off x="1130087" y="3176241"/>
              <a:ext cx="1089452" cy="1022421"/>
            </a:xfrm>
            <a:prstGeom prst="ellipse">
              <a:avLst/>
            </a:prstGeom>
            <a:noFill/>
            <a:ln>
              <a:noFill/>
            </a:ln>
          </p:spPr>
        </p:pic>
      </p:grpSp>
      <p:sp>
        <p:nvSpPr>
          <p:cNvPr id="1029" name="Google Shape;1029;p94"/>
          <p:cNvSpPr txBox="1"/>
          <p:nvPr/>
        </p:nvSpPr>
        <p:spPr>
          <a:xfrm>
            <a:off x="3118104" y="1936376"/>
            <a:ext cx="8714232" cy="4491855"/>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32F3E"/>
              </a:buClr>
              <a:buSzPts val="2800"/>
              <a:buFont typeface="Play"/>
              <a:buChar char="•"/>
            </a:pPr>
            <a:r>
              <a:rPr b="0" i="0" lang="en-US" sz="2800" u="none" cap="none" strike="noStrike">
                <a:solidFill>
                  <a:srgbClr val="232F3E"/>
                </a:solidFill>
                <a:latin typeface="Arial"/>
                <a:ea typeface="Arial"/>
                <a:cs typeface="Arial"/>
                <a:sym typeface="Arial"/>
              </a:rPr>
              <a:t>A TTL value is added to each write. </a:t>
            </a:r>
            <a:endParaRPr/>
          </a:p>
          <a:p>
            <a:pPr indent="-228600" lvl="0" marL="228600" marR="0" rtl="0" algn="l">
              <a:lnSpc>
                <a:spcPct val="100000"/>
              </a:lnSpc>
              <a:spcBef>
                <a:spcPts val="1200"/>
              </a:spcBef>
              <a:spcAft>
                <a:spcPts val="0"/>
              </a:spcAft>
              <a:buClr>
                <a:srgbClr val="232F3E"/>
              </a:buClr>
              <a:buSzPts val="2800"/>
              <a:buFont typeface="Play"/>
              <a:buChar char="•"/>
            </a:pPr>
            <a:r>
              <a:rPr b="0" i="0" lang="en-US" sz="2800" u="none" cap="none" strike="noStrike">
                <a:solidFill>
                  <a:srgbClr val="232F3E"/>
                </a:solidFill>
                <a:latin typeface="Arial"/>
                <a:ea typeface="Arial"/>
                <a:cs typeface="Arial"/>
                <a:sym typeface="Arial"/>
              </a:rPr>
              <a:t>The TTL specifies the number of seconds or milliseconds until the key expires. </a:t>
            </a:r>
            <a:endParaRPr/>
          </a:p>
          <a:p>
            <a:pPr indent="-228600" lvl="0" marL="228600" marR="0" rtl="0" algn="l">
              <a:lnSpc>
                <a:spcPct val="100000"/>
              </a:lnSpc>
              <a:spcBef>
                <a:spcPts val="1200"/>
              </a:spcBef>
              <a:spcAft>
                <a:spcPts val="0"/>
              </a:spcAft>
              <a:buClr>
                <a:srgbClr val="232F3E"/>
              </a:buClr>
              <a:buSzPts val="2800"/>
              <a:buFont typeface="Play"/>
              <a:buChar char="•"/>
            </a:pPr>
            <a:r>
              <a:rPr b="0" i="0" lang="en-US" sz="2800" u="none" cap="none" strike="noStrike">
                <a:solidFill>
                  <a:srgbClr val="232F3E"/>
                </a:solidFill>
                <a:latin typeface="Arial"/>
                <a:ea typeface="Arial"/>
                <a:cs typeface="Arial"/>
                <a:sym typeface="Arial"/>
              </a:rPr>
              <a:t>After the TTL expires, the application queries the database for data.</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3" name="Shape 1033"/>
        <p:cNvGrpSpPr/>
        <p:nvPr/>
      </p:nvGrpSpPr>
      <p:grpSpPr>
        <a:xfrm>
          <a:off x="0" y="0"/>
          <a:ext cx="0" cy="0"/>
          <a:chOff x="0" y="0"/>
          <a:chExt cx="0" cy="0"/>
        </a:xfrm>
      </p:grpSpPr>
      <p:sp>
        <p:nvSpPr>
          <p:cNvPr id="1034" name="Google Shape;1034;p95"/>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035" name="Google Shape;1035;p95"/>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32F3E"/>
              </a:buClr>
              <a:buSzPts val="3600"/>
              <a:buFont typeface="Play"/>
              <a:buNone/>
            </a:pPr>
            <a:r>
              <a:rPr lang="en-US"/>
              <a:t>Strategies for handling stale data </a:t>
            </a:r>
            <a:endParaRPr/>
          </a:p>
        </p:txBody>
      </p:sp>
      <p:graphicFrame>
        <p:nvGraphicFramePr>
          <p:cNvPr id="1036" name="Google Shape;1036;p95"/>
          <p:cNvGraphicFramePr/>
          <p:nvPr/>
        </p:nvGraphicFramePr>
        <p:xfrm>
          <a:off x="365761" y="1134736"/>
          <a:ext cx="3000000" cy="3000000"/>
        </p:xfrm>
        <a:graphic>
          <a:graphicData uri="http://schemas.openxmlformats.org/drawingml/2006/table">
            <a:tbl>
              <a:tblPr bandRow="1" firstCol="1" firstRow="1">
                <a:noFill/>
                <a:tableStyleId>{567AEB15-DA88-4394-9D0B-DF1303568443}</a:tableStyleId>
              </a:tblPr>
              <a:tblGrid>
                <a:gridCol w="2242000"/>
                <a:gridCol w="4584350"/>
                <a:gridCol w="4640225"/>
              </a:tblGrid>
              <a:tr h="774650">
                <a:tc>
                  <a:txBody>
                    <a:bodyPr/>
                    <a:lstStyle/>
                    <a:p>
                      <a:pPr indent="0" lvl="0" marL="0" marR="0" rtl="0" algn="l">
                        <a:spcBef>
                          <a:spcPts val="0"/>
                        </a:spcBef>
                        <a:spcAft>
                          <a:spcPts val="0"/>
                        </a:spcAft>
                        <a:buNone/>
                      </a:pPr>
                      <a:r>
                        <a:rPr b="1" lang="en-US" sz="2400" u="none" cap="none" strike="noStrike">
                          <a:solidFill>
                            <a:schemeClr val="lt2"/>
                          </a:solidFill>
                        </a:rPr>
                        <a:t>Features</a:t>
                      </a:r>
                      <a:endParaRPr/>
                    </a:p>
                  </a:txBody>
                  <a:tcPr marT="37675" marB="37675" marR="75325" marL="150650" anchor="ctr"/>
                </a:tc>
                <a:tc>
                  <a:txBody>
                    <a:bodyPr/>
                    <a:lstStyle/>
                    <a:p>
                      <a:pPr indent="0" lvl="0" marL="0" marR="0" rtl="0" algn="ctr">
                        <a:spcBef>
                          <a:spcPts val="0"/>
                        </a:spcBef>
                        <a:spcAft>
                          <a:spcPts val="0"/>
                        </a:spcAft>
                        <a:buNone/>
                      </a:pPr>
                      <a:r>
                        <a:rPr lang="en-US" sz="2400"/>
                        <a:t>Lazy Loading</a:t>
                      </a:r>
                      <a:endParaRPr/>
                    </a:p>
                  </a:txBody>
                  <a:tcPr marT="37675" marB="37675" marR="75325" marL="150650" anchor="ctr"/>
                </a:tc>
                <a:tc>
                  <a:txBody>
                    <a:bodyPr/>
                    <a:lstStyle/>
                    <a:p>
                      <a:pPr indent="0" lvl="0" marL="0" marR="0" rtl="0" algn="ctr">
                        <a:spcBef>
                          <a:spcPts val="0"/>
                        </a:spcBef>
                        <a:spcAft>
                          <a:spcPts val="0"/>
                        </a:spcAft>
                        <a:buNone/>
                      </a:pPr>
                      <a:r>
                        <a:rPr lang="en-US" sz="2400"/>
                        <a:t>Write-Through</a:t>
                      </a:r>
                      <a:endParaRPr/>
                    </a:p>
                  </a:txBody>
                  <a:tcPr marT="37675" marB="37675" marR="75325" marL="150650" anchor="ctr"/>
                </a:tc>
              </a:tr>
              <a:tr h="1100150">
                <a:tc>
                  <a:txBody>
                    <a:bodyPr/>
                    <a:lstStyle/>
                    <a:p>
                      <a:pPr indent="0" lvl="0" marL="0" marR="0" rtl="0" algn="l">
                        <a:spcBef>
                          <a:spcPts val="0"/>
                        </a:spcBef>
                        <a:spcAft>
                          <a:spcPts val="0"/>
                        </a:spcAft>
                        <a:buNone/>
                      </a:pPr>
                      <a:r>
                        <a:rPr lang="en-US" sz="2400">
                          <a:solidFill>
                            <a:schemeClr val="lt1"/>
                          </a:solidFill>
                        </a:rPr>
                        <a:t>Caching Pattern</a:t>
                      </a:r>
                      <a:endParaRPr sz="2400">
                        <a:solidFill>
                          <a:schemeClr val="lt1"/>
                        </a:solidFill>
                        <a:latin typeface="Play"/>
                        <a:ea typeface="Play"/>
                        <a:cs typeface="Play"/>
                        <a:sym typeface="Play"/>
                      </a:endParaRPr>
                    </a:p>
                  </a:txBody>
                  <a:tcPr marT="37675" marB="37675" marR="75325" marL="150650" anchor="ctr"/>
                </a:tc>
                <a:tc>
                  <a:txBody>
                    <a:bodyPr/>
                    <a:lstStyle/>
                    <a:p>
                      <a:pPr indent="0" lvl="0" marL="0" marR="0" rtl="0" algn="l">
                        <a:spcBef>
                          <a:spcPts val="0"/>
                        </a:spcBef>
                        <a:spcAft>
                          <a:spcPts val="0"/>
                        </a:spcAft>
                        <a:buNone/>
                      </a:pPr>
                      <a:r>
                        <a:rPr b="0" i="0" lang="en-US" sz="2400">
                          <a:solidFill>
                            <a:schemeClr val="dk1"/>
                          </a:solidFill>
                          <a:latin typeface="Play"/>
                          <a:ea typeface="Play"/>
                          <a:cs typeface="Play"/>
                          <a:sym typeface="Play"/>
                        </a:rPr>
                        <a:t>This strategy updates the cache after the data is requested.</a:t>
                      </a:r>
                      <a:endParaRPr/>
                    </a:p>
                  </a:txBody>
                  <a:tcPr marT="37675" marB="37675" marR="75325" marL="150650" anchor="ctr"/>
                </a:tc>
                <a:tc>
                  <a:txBody>
                    <a:bodyPr/>
                    <a:lstStyle/>
                    <a:p>
                      <a:pPr indent="0" lvl="0" marL="0" marR="0" rtl="0" algn="l">
                        <a:spcBef>
                          <a:spcPts val="0"/>
                        </a:spcBef>
                        <a:spcAft>
                          <a:spcPts val="0"/>
                        </a:spcAft>
                        <a:buNone/>
                      </a:pPr>
                      <a:r>
                        <a:rPr b="0" i="0" lang="en-US" sz="2400">
                          <a:solidFill>
                            <a:schemeClr val="dk1"/>
                          </a:solidFill>
                          <a:latin typeface="Play"/>
                          <a:ea typeface="Play"/>
                          <a:cs typeface="Play"/>
                          <a:sym typeface="Play"/>
                        </a:rPr>
                        <a:t>This strategy updates the cache immediately after updating the primary database.</a:t>
                      </a:r>
                      <a:endParaRPr/>
                    </a:p>
                  </a:txBody>
                  <a:tcPr marT="37675" marB="37675" marR="75325" marL="150650" anchor="ctr"/>
                </a:tc>
              </a:tr>
              <a:tr h="1490000">
                <a:tc>
                  <a:txBody>
                    <a:bodyPr/>
                    <a:lstStyle/>
                    <a:p>
                      <a:pPr indent="0" lvl="0" marL="0" marR="0" rtl="0" algn="l">
                        <a:spcBef>
                          <a:spcPts val="0"/>
                        </a:spcBef>
                        <a:spcAft>
                          <a:spcPts val="0"/>
                        </a:spcAft>
                        <a:buNone/>
                      </a:pPr>
                      <a:r>
                        <a:rPr lang="en-US" sz="2400">
                          <a:solidFill>
                            <a:schemeClr val="lt1"/>
                          </a:solidFill>
                        </a:rPr>
                        <a:t>Advantage</a:t>
                      </a:r>
                      <a:endParaRPr sz="2400">
                        <a:solidFill>
                          <a:schemeClr val="lt1"/>
                        </a:solidFill>
                        <a:latin typeface="Play"/>
                        <a:ea typeface="Play"/>
                        <a:cs typeface="Play"/>
                        <a:sym typeface="Play"/>
                      </a:endParaRPr>
                    </a:p>
                  </a:txBody>
                  <a:tcPr marT="37675" marB="37675" marR="75325" marL="150650" anchor="ctr"/>
                </a:tc>
                <a:tc>
                  <a:txBody>
                    <a:bodyPr/>
                    <a:lstStyle/>
                    <a:p>
                      <a:pPr indent="0" lvl="0" marL="0" marR="0" rtl="0" algn="l">
                        <a:spcBef>
                          <a:spcPts val="0"/>
                        </a:spcBef>
                        <a:spcAft>
                          <a:spcPts val="0"/>
                        </a:spcAft>
                        <a:buNone/>
                      </a:pPr>
                      <a:r>
                        <a:rPr b="0" i="0" lang="en-US" sz="2400">
                          <a:solidFill>
                            <a:schemeClr val="dk1"/>
                          </a:solidFill>
                          <a:latin typeface="Play"/>
                          <a:ea typeface="Play"/>
                          <a:cs typeface="Play"/>
                          <a:sym typeface="Play"/>
                        </a:rPr>
                        <a:t>The cache contains only data that the application actually requests.</a:t>
                      </a:r>
                      <a:endParaRPr/>
                    </a:p>
                  </a:txBody>
                  <a:tcPr marT="37675" marB="37675" marR="75325" marL="150650" anchor="ctr"/>
                </a:tc>
                <a:tc>
                  <a:txBody>
                    <a:bodyPr/>
                    <a:lstStyle/>
                    <a:p>
                      <a:pPr indent="0" lvl="0" marL="0" marR="0" rtl="0" algn="l">
                        <a:spcBef>
                          <a:spcPts val="0"/>
                        </a:spcBef>
                        <a:spcAft>
                          <a:spcPts val="0"/>
                        </a:spcAft>
                        <a:buNone/>
                      </a:pPr>
                      <a:r>
                        <a:rPr b="0" i="0" lang="en-US" sz="2400">
                          <a:solidFill>
                            <a:schemeClr val="dk1"/>
                          </a:solidFill>
                          <a:latin typeface="Play"/>
                          <a:ea typeface="Play"/>
                          <a:cs typeface="Play"/>
                          <a:sym typeface="Play"/>
                        </a:rPr>
                        <a:t>The cache is up-to-date with the primary database (most likely data will be found in the cache).</a:t>
                      </a:r>
                      <a:endParaRPr/>
                    </a:p>
                  </a:txBody>
                  <a:tcPr marT="37675" marB="37675" marR="75325" marL="150650" anchor="ctr"/>
                </a:tc>
              </a:tr>
              <a:tr h="1100150">
                <a:tc>
                  <a:txBody>
                    <a:bodyPr/>
                    <a:lstStyle/>
                    <a:p>
                      <a:pPr indent="0" lvl="0" marL="0" marR="0" rtl="0" algn="l">
                        <a:spcBef>
                          <a:spcPts val="0"/>
                        </a:spcBef>
                        <a:spcAft>
                          <a:spcPts val="0"/>
                        </a:spcAft>
                        <a:buNone/>
                      </a:pPr>
                      <a:r>
                        <a:rPr lang="en-US" sz="2400">
                          <a:solidFill>
                            <a:schemeClr val="lt1"/>
                          </a:solidFill>
                        </a:rPr>
                        <a:t>Disadvantage</a:t>
                      </a:r>
                      <a:endParaRPr sz="2400">
                        <a:solidFill>
                          <a:schemeClr val="lt1"/>
                        </a:solidFill>
                        <a:latin typeface="Play"/>
                        <a:ea typeface="Play"/>
                        <a:cs typeface="Play"/>
                        <a:sym typeface="Play"/>
                      </a:endParaRPr>
                    </a:p>
                  </a:txBody>
                  <a:tcPr marT="37675" marB="37675" marR="75325" marL="150650" anchor="ctr"/>
                </a:tc>
                <a:tc>
                  <a:txBody>
                    <a:bodyPr/>
                    <a:lstStyle/>
                    <a:p>
                      <a:pPr indent="0" lvl="0" marL="0" marR="0" rtl="0" algn="l">
                        <a:spcBef>
                          <a:spcPts val="0"/>
                        </a:spcBef>
                        <a:spcAft>
                          <a:spcPts val="0"/>
                        </a:spcAft>
                        <a:buNone/>
                      </a:pPr>
                      <a:r>
                        <a:rPr lang="en-US" sz="2400"/>
                        <a:t>This strategy requires a programmatic strategy to handle keeping the cache as up to date.</a:t>
                      </a:r>
                      <a:endParaRPr/>
                    </a:p>
                  </a:txBody>
                  <a:tcPr marT="37675" marB="37675" marR="75325" marL="150650" anchor="ctr"/>
                </a:tc>
                <a:tc>
                  <a:txBody>
                    <a:bodyPr/>
                    <a:lstStyle/>
                    <a:p>
                      <a:pPr indent="0" lvl="0" marL="0" marR="0" rtl="0" algn="l">
                        <a:spcBef>
                          <a:spcPts val="0"/>
                        </a:spcBef>
                        <a:spcAft>
                          <a:spcPts val="0"/>
                        </a:spcAft>
                        <a:buNone/>
                      </a:pPr>
                      <a:r>
                        <a:rPr lang="en-US" sz="2400"/>
                        <a:t>This strategy results in an increase in cost from storing data in-memory that you might not use.</a:t>
                      </a:r>
                      <a:endParaRPr/>
                    </a:p>
                  </a:txBody>
                  <a:tcPr marT="37675" marB="37675" marR="75325" marL="150650" anchor="ctr"/>
                </a:tc>
              </a:tr>
            </a:tbl>
          </a:graphicData>
        </a:graphic>
      </p:graphicFrame>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0" name="Shape 1040"/>
        <p:cNvGrpSpPr/>
        <p:nvPr/>
      </p:nvGrpSpPr>
      <p:grpSpPr>
        <a:xfrm>
          <a:off x="0" y="0"/>
          <a:ext cx="0" cy="0"/>
          <a:chOff x="0" y="0"/>
          <a:chExt cx="0" cy="0"/>
        </a:xfrm>
      </p:grpSpPr>
      <p:sp>
        <p:nvSpPr>
          <p:cNvPr id="1041" name="Google Shape;1041;p96"/>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232F3E"/>
              </a:buClr>
              <a:buSzPts val="1200"/>
              <a:buFont typeface="Play"/>
              <a:buNone/>
            </a:pPr>
            <a:fld id="{00000000-1234-1234-1234-123412341234}" type="slidenum">
              <a:rPr b="0" i="0" lang="en-US" sz="1200" u="none" cap="none" strike="noStrike">
                <a:solidFill>
                  <a:srgbClr val="232F3E"/>
                </a:solidFill>
                <a:latin typeface="Play"/>
                <a:ea typeface="Play"/>
                <a:cs typeface="Play"/>
                <a:sym typeface="Play"/>
              </a:rPr>
              <a:t>‹#›</a:t>
            </a:fld>
            <a:endParaRPr b="0" i="0" sz="1200" u="none" cap="none" strike="noStrike">
              <a:solidFill>
                <a:srgbClr val="232F3E"/>
              </a:solidFill>
              <a:latin typeface="Play"/>
              <a:ea typeface="Play"/>
              <a:cs typeface="Play"/>
              <a:sym typeface="Play"/>
            </a:endParaRPr>
          </a:p>
        </p:txBody>
      </p:sp>
      <p:sp>
        <p:nvSpPr>
          <p:cNvPr id="1042" name="Google Shape;1042;p96"/>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32F3E"/>
              </a:buClr>
              <a:buSzPts val="3600"/>
              <a:buFont typeface="Play"/>
              <a:buNone/>
            </a:pPr>
            <a:r>
              <a:rPr lang="en-US"/>
              <a:t>Caching strategies: Lazy loading</a:t>
            </a:r>
            <a:endParaRPr/>
          </a:p>
        </p:txBody>
      </p:sp>
      <p:grpSp>
        <p:nvGrpSpPr>
          <p:cNvPr descr="Diagram showing how a user can access content by using lazy loading caching. See notes for details." id="1043" name="Google Shape;1043;p96"/>
          <p:cNvGrpSpPr/>
          <p:nvPr/>
        </p:nvGrpSpPr>
        <p:grpSpPr>
          <a:xfrm>
            <a:off x="679917" y="1661030"/>
            <a:ext cx="10587772" cy="3871991"/>
            <a:chOff x="679917" y="1661030"/>
            <a:chExt cx="10587772" cy="3871991"/>
          </a:xfrm>
        </p:grpSpPr>
        <p:cxnSp>
          <p:nvCxnSpPr>
            <p:cNvPr id="1044" name="Google Shape;1044;p96"/>
            <p:cNvCxnSpPr/>
            <p:nvPr/>
          </p:nvCxnSpPr>
          <p:spPr>
            <a:xfrm flipH="1" rot="10800000">
              <a:off x="5697199" y="2966841"/>
              <a:ext cx="4663" cy="784418"/>
            </a:xfrm>
            <a:prstGeom prst="straightConnector1">
              <a:avLst/>
            </a:prstGeom>
            <a:noFill/>
            <a:ln cap="flat" cmpd="sng" w="28575">
              <a:solidFill>
                <a:schemeClr val="dk1"/>
              </a:solidFill>
              <a:prstDash val="solid"/>
              <a:round/>
              <a:headEnd len="sm" w="sm" type="none"/>
              <a:tailEnd len="med" w="med" type="stealth"/>
            </a:ln>
          </p:spPr>
        </p:cxnSp>
        <p:cxnSp>
          <p:nvCxnSpPr>
            <p:cNvPr id="1045" name="Google Shape;1045;p96"/>
            <p:cNvCxnSpPr/>
            <p:nvPr/>
          </p:nvCxnSpPr>
          <p:spPr>
            <a:xfrm>
              <a:off x="10152994" y="4789165"/>
              <a:ext cx="0" cy="743856"/>
            </a:xfrm>
            <a:prstGeom prst="straightConnector1">
              <a:avLst/>
            </a:prstGeom>
            <a:noFill/>
            <a:ln cap="flat" cmpd="sng" w="28575">
              <a:solidFill>
                <a:srgbClr val="7C5AED"/>
              </a:solidFill>
              <a:prstDash val="solid"/>
              <a:round/>
              <a:headEnd len="sm" w="sm" type="none"/>
              <a:tailEnd len="sm" w="sm" type="none"/>
            </a:ln>
          </p:spPr>
        </p:cxnSp>
        <p:grpSp>
          <p:nvGrpSpPr>
            <p:cNvPr id="1046" name="Google Shape;1046;p96"/>
            <p:cNvGrpSpPr/>
            <p:nvPr/>
          </p:nvGrpSpPr>
          <p:grpSpPr>
            <a:xfrm>
              <a:off x="679917" y="1661030"/>
              <a:ext cx="10587772" cy="3861481"/>
              <a:chOff x="679917" y="1661030"/>
              <a:chExt cx="10587772" cy="3861481"/>
            </a:xfrm>
          </p:grpSpPr>
          <p:sp>
            <p:nvSpPr>
              <p:cNvPr id="1047" name="Google Shape;1047;p96"/>
              <p:cNvSpPr txBox="1"/>
              <p:nvPr/>
            </p:nvSpPr>
            <p:spPr>
              <a:xfrm>
                <a:off x="6737820" y="2006791"/>
                <a:ext cx="1282365" cy="58477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232F3E"/>
                  </a:buClr>
                  <a:buSzPts val="1600"/>
                  <a:buFont typeface="Play"/>
                  <a:buNone/>
                </a:pPr>
                <a:r>
                  <a:rPr b="0" i="0" lang="en-US" sz="1600" u="none" cap="none" strike="noStrike">
                    <a:solidFill>
                      <a:srgbClr val="232F3E"/>
                    </a:solidFill>
                    <a:latin typeface="Play"/>
                    <a:ea typeface="Play"/>
                    <a:cs typeface="Play"/>
                    <a:sym typeface="Play"/>
                  </a:rPr>
                  <a:t>If no = cache miss </a:t>
                </a:r>
                <a:endParaRPr/>
              </a:p>
            </p:txBody>
          </p:sp>
          <p:grpSp>
            <p:nvGrpSpPr>
              <p:cNvPr id="1048" name="Google Shape;1048;p96"/>
              <p:cNvGrpSpPr/>
              <p:nvPr/>
            </p:nvGrpSpPr>
            <p:grpSpPr>
              <a:xfrm>
                <a:off x="679917" y="1661030"/>
                <a:ext cx="10587772" cy="3861481"/>
                <a:chOff x="679917" y="1661030"/>
                <a:chExt cx="10587772" cy="3861481"/>
              </a:xfrm>
            </p:grpSpPr>
            <p:sp>
              <p:nvSpPr>
                <p:cNvPr id="1049" name="Google Shape;1049;p96"/>
                <p:cNvSpPr txBox="1"/>
                <p:nvPr/>
              </p:nvSpPr>
              <p:spPr>
                <a:xfrm>
                  <a:off x="2995448" y="3900543"/>
                  <a:ext cx="1714647"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232F3E"/>
                    </a:buClr>
                    <a:buSzPts val="1600"/>
                    <a:buFont typeface="Play"/>
                    <a:buNone/>
                  </a:pPr>
                  <a:r>
                    <a:rPr b="0" i="0" lang="en-US" sz="1600" u="none" cap="none" strike="noStrike">
                      <a:solidFill>
                        <a:srgbClr val="232F3E"/>
                      </a:solidFill>
                      <a:latin typeface="Play"/>
                      <a:ea typeface="Play"/>
                      <a:cs typeface="Play"/>
                      <a:sym typeface="Play"/>
                    </a:rPr>
                    <a:t>Data request</a:t>
                  </a:r>
                  <a:endParaRPr/>
                </a:p>
              </p:txBody>
            </p:sp>
            <p:grpSp>
              <p:nvGrpSpPr>
                <p:cNvPr id="1050" name="Google Shape;1050;p96"/>
                <p:cNvGrpSpPr/>
                <p:nvPr/>
              </p:nvGrpSpPr>
              <p:grpSpPr>
                <a:xfrm>
                  <a:off x="679917" y="1661030"/>
                  <a:ext cx="10587772" cy="3861481"/>
                  <a:chOff x="679917" y="1661030"/>
                  <a:chExt cx="10587772" cy="3861481"/>
                </a:xfrm>
              </p:grpSpPr>
              <p:grpSp>
                <p:nvGrpSpPr>
                  <p:cNvPr id="1051" name="Google Shape;1051;p96"/>
                  <p:cNvGrpSpPr/>
                  <p:nvPr/>
                </p:nvGrpSpPr>
                <p:grpSpPr>
                  <a:xfrm>
                    <a:off x="679917" y="1661030"/>
                    <a:ext cx="10587772" cy="3861481"/>
                    <a:chOff x="679917" y="1661030"/>
                    <a:chExt cx="10587772" cy="3861481"/>
                  </a:xfrm>
                </p:grpSpPr>
                <p:grpSp>
                  <p:nvGrpSpPr>
                    <p:cNvPr id="1052" name="Google Shape;1052;p96"/>
                    <p:cNvGrpSpPr/>
                    <p:nvPr/>
                  </p:nvGrpSpPr>
                  <p:grpSpPr>
                    <a:xfrm>
                      <a:off x="1460937" y="1661030"/>
                      <a:ext cx="9806752" cy="3861481"/>
                      <a:chOff x="1460937" y="1661030"/>
                      <a:chExt cx="9806752" cy="3861481"/>
                    </a:xfrm>
                  </p:grpSpPr>
                  <p:sp>
                    <p:nvSpPr>
                      <p:cNvPr id="1053" name="Google Shape;1053;p96"/>
                      <p:cNvSpPr txBox="1"/>
                      <p:nvPr/>
                    </p:nvSpPr>
                    <p:spPr>
                      <a:xfrm>
                        <a:off x="4364075" y="4789165"/>
                        <a:ext cx="2666243"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232F3E"/>
                          </a:buClr>
                          <a:buSzPts val="1600"/>
                          <a:buFont typeface="Play"/>
                          <a:buNone/>
                        </a:pPr>
                        <a:r>
                          <a:rPr b="0" i="0" lang="en-US" sz="1600" u="none" cap="none" strike="noStrike">
                            <a:solidFill>
                              <a:srgbClr val="232F3E"/>
                            </a:solidFill>
                            <a:latin typeface="Play"/>
                            <a:ea typeface="Play"/>
                            <a:cs typeface="Play"/>
                            <a:sym typeface="Play"/>
                          </a:rPr>
                          <a:t>Cache node</a:t>
                        </a:r>
                        <a:endParaRPr/>
                      </a:p>
                    </p:txBody>
                  </p:sp>
                  <p:pic>
                    <p:nvPicPr>
                      <p:cNvPr id="1054" name="Google Shape;1054;p96"/>
                      <p:cNvPicPr preferRelativeResize="0"/>
                      <p:nvPr/>
                    </p:nvPicPr>
                    <p:blipFill rotWithShape="1">
                      <a:blip r:embed="rId3">
                        <a:alphaModFix/>
                      </a:blip>
                      <a:srcRect b="0" l="0" r="0" t="0"/>
                      <a:stretch/>
                    </p:blipFill>
                    <p:spPr>
                      <a:xfrm>
                        <a:off x="5118538" y="3712184"/>
                        <a:ext cx="1157322" cy="1157322"/>
                      </a:xfrm>
                      <a:prstGeom prst="rect">
                        <a:avLst/>
                      </a:prstGeom>
                      <a:noFill/>
                      <a:ln>
                        <a:noFill/>
                      </a:ln>
                    </p:spPr>
                  </p:pic>
                  <p:sp>
                    <p:nvSpPr>
                      <p:cNvPr id="1055" name="Google Shape;1055;p96"/>
                      <p:cNvSpPr txBox="1"/>
                      <p:nvPr/>
                    </p:nvSpPr>
                    <p:spPr>
                      <a:xfrm>
                        <a:off x="8996989" y="4494499"/>
                        <a:ext cx="2270700"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232F3E"/>
                          </a:buClr>
                          <a:buSzPts val="1600"/>
                          <a:buFont typeface="Play"/>
                          <a:buNone/>
                        </a:pPr>
                        <a:r>
                          <a:rPr b="0" i="0" lang="en-US" sz="1600" u="none" cap="none" strike="noStrike">
                            <a:solidFill>
                              <a:srgbClr val="232F3E"/>
                            </a:solidFill>
                            <a:latin typeface="Play"/>
                            <a:ea typeface="Play"/>
                            <a:cs typeface="Play"/>
                            <a:sym typeface="Play"/>
                          </a:rPr>
                          <a:t>Database</a:t>
                        </a:r>
                        <a:endParaRPr/>
                      </a:p>
                    </p:txBody>
                  </p:sp>
                  <p:sp>
                    <p:nvSpPr>
                      <p:cNvPr id="1056" name="Google Shape;1056;p96"/>
                      <p:cNvSpPr/>
                      <p:nvPr/>
                    </p:nvSpPr>
                    <p:spPr>
                      <a:xfrm rot="-5400000">
                        <a:off x="2298370" y="1451237"/>
                        <a:ext cx="1395654" cy="3070520"/>
                      </a:xfrm>
                      <a:custGeom>
                        <a:rect b="b" l="l" r="r" t="t"/>
                        <a:pathLst>
                          <a:path extrusionOk="0" h="711200" w="1371600">
                            <a:moveTo>
                              <a:pt x="1371600" y="711200"/>
                            </a:moveTo>
                            <a:lnTo>
                              <a:pt x="1371600" y="0"/>
                            </a:lnTo>
                            <a:lnTo>
                              <a:pt x="0" y="0"/>
                            </a:lnTo>
                          </a:path>
                        </a:pathLst>
                      </a:custGeom>
                      <a:noFill/>
                      <a:ln cap="flat" cmpd="sng" w="28575">
                        <a:solidFill>
                          <a:srgbClr val="7C5AED"/>
                        </a:solidFill>
                        <a:prstDash val="solid"/>
                        <a:round/>
                        <a:headEnd len="sm" w="sm" type="none"/>
                        <a:tailEnd len="med" w="med" type="stealth"/>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Play"/>
                          <a:buNone/>
                        </a:pPr>
                        <a:r>
                          <a:t/>
                        </a:r>
                        <a:endParaRPr b="0" i="0" sz="1800" u="none" cap="none" strike="noStrike">
                          <a:solidFill>
                            <a:srgbClr val="FFFFFF"/>
                          </a:solidFill>
                          <a:latin typeface="Play"/>
                          <a:ea typeface="Play"/>
                          <a:cs typeface="Play"/>
                          <a:sym typeface="Play"/>
                        </a:endParaRPr>
                      </a:p>
                    </p:txBody>
                  </p:sp>
                  <p:sp>
                    <p:nvSpPr>
                      <p:cNvPr id="1057" name="Google Shape;1057;p96"/>
                      <p:cNvSpPr/>
                      <p:nvPr/>
                    </p:nvSpPr>
                    <p:spPr>
                      <a:xfrm>
                        <a:off x="4531457" y="1661030"/>
                        <a:ext cx="2331481" cy="1276301"/>
                      </a:xfrm>
                      <a:prstGeom prst="flowChartDecision">
                        <a:avLst/>
                      </a:prstGeom>
                      <a:solidFill>
                        <a:schemeClr val="lt1"/>
                      </a:solidFill>
                      <a:ln cap="flat" cmpd="sng" w="38100">
                        <a:solidFill>
                          <a:srgbClr val="0070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232F3E"/>
                          </a:buClr>
                          <a:buSzPts val="1600"/>
                          <a:buFont typeface="Play"/>
                          <a:buNone/>
                        </a:pPr>
                        <a:r>
                          <a:rPr b="0" i="0" lang="en-US" sz="1600" u="none" cap="none" strike="noStrike">
                            <a:solidFill>
                              <a:srgbClr val="232F3E"/>
                            </a:solidFill>
                            <a:latin typeface="Play"/>
                            <a:ea typeface="Play"/>
                            <a:cs typeface="Play"/>
                            <a:sym typeface="Play"/>
                          </a:rPr>
                          <a:t>Requested data in the cache?</a:t>
                        </a:r>
                        <a:endParaRPr/>
                      </a:p>
                    </p:txBody>
                  </p:sp>
                  <p:sp>
                    <p:nvSpPr>
                      <p:cNvPr id="1058" name="Google Shape;1058;p96"/>
                      <p:cNvSpPr txBox="1"/>
                      <p:nvPr/>
                    </p:nvSpPr>
                    <p:spPr>
                      <a:xfrm>
                        <a:off x="3396108" y="1993686"/>
                        <a:ext cx="1282365" cy="58477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232F3E"/>
                          </a:buClr>
                          <a:buSzPts val="1600"/>
                          <a:buFont typeface="Play"/>
                          <a:buNone/>
                        </a:pPr>
                        <a:r>
                          <a:rPr b="0" i="0" lang="en-US" sz="1600" u="none" cap="none" strike="noStrike">
                            <a:solidFill>
                              <a:srgbClr val="232F3E"/>
                            </a:solidFill>
                            <a:latin typeface="Play"/>
                            <a:ea typeface="Play"/>
                            <a:cs typeface="Play"/>
                            <a:sym typeface="Play"/>
                          </a:rPr>
                          <a:t>If yes = cache hit </a:t>
                        </a:r>
                        <a:endParaRPr/>
                      </a:p>
                    </p:txBody>
                  </p:sp>
                  <p:sp>
                    <p:nvSpPr>
                      <p:cNvPr id="1059" name="Google Shape;1059;p96"/>
                      <p:cNvSpPr/>
                      <p:nvPr/>
                    </p:nvSpPr>
                    <p:spPr>
                      <a:xfrm flipH="1" rot="5400000">
                        <a:off x="7804884" y="1357234"/>
                        <a:ext cx="1395654" cy="3279545"/>
                      </a:xfrm>
                      <a:custGeom>
                        <a:rect b="b" l="l" r="r" t="t"/>
                        <a:pathLst>
                          <a:path extrusionOk="0" h="711200" w="1371600">
                            <a:moveTo>
                              <a:pt x="1371600" y="711200"/>
                            </a:moveTo>
                            <a:lnTo>
                              <a:pt x="1371600" y="0"/>
                            </a:lnTo>
                            <a:lnTo>
                              <a:pt x="0" y="0"/>
                            </a:lnTo>
                          </a:path>
                        </a:pathLst>
                      </a:custGeom>
                      <a:noFill/>
                      <a:ln cap="flat" cmpd="sng" w="28575">
                        <a:solidFill>
                          <a:srgbClr val="1DB893"/>
                        </a:solidFill>
                        <a:prstDash val="solid"/>
                        <a:round/>
                        <a:headEnd len="sm" w="sm" type="none"/>
                        <a:tailEnd len="med" w="med" type="stealth"/>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Play"/>
                          <a:buNone/>
                        </a:pPr>
                        <a:r>
                          <a:t/>
                        </a:r>
                        <a:endParaRPr b="0" i="0" sz="1800" u="none" cap="none" strike="noStrike">
                          <a:solidFill>
                            <a:srgbClr val="FFFFFF"/>
                          </a:solidFill>
                          <a:latin typeface="Play"/>
                          <a:ea typeface="Play"/>
                          <a:cs typeface="Play"/>
                          <a:sym typeface="Play"/>
                        </a:endParaRPr>
                      </a:p>
                    </p:txBody>
                  </p:sp>
                  <p:cxnSp>
                    <p:nvCxnSpPr>
                      <p:cNvPr id="1060" name="Google Shape;1060;p96"/>
                      <p:cNvCxnSpPr/>
                      <p:nvPr/>
                    </p:nvCxnSpPr>
                    <p:spPr>
                      <a:xfrm>
                        <a:off x="1827339" y="4194941"/>
                        <a:ext cx="3333242" cy="0"/>
                      </a:xfrm>
                      <a:prstGeom prst="straightConnector1">
                        <a:avLst/>
                      </a:prstGeom>
                      <a:noFill/>
                      <a:ln cap="flat" cmpd="sng" w="28575">
                        <a:solidFill>
                          <a:srgbClr val="1DB893"/>
                        </a:solidFill>
                        <a:prstDash val="solid"/>
                        <a:round/>
                        <a:headEnd len="sm" w="sm" type="none"/>
                        <a:tailEnd len="med" w="med" type="stealth"/>
                      </a:ln>
                    </p:spPr>
                  </p:cxnSp>
                  <p:sp>
                    <p:nvSpPr>
                      <p:cNvPr id="1061" name="Google Shape;1061;p96"/>
                      <p:cNvSpPr/>
                      <p:nvPr/>
                    </p:nvSpPr>
                    <p:spPr>
                      <a:xfrm>
                        <a:off x="2644224" y="3966341"/>
                        <a:ext cx="457200" cy="457200"/>
                      </a:xfrm>
                      <a:prstGeom prst="ellipse">
                        <a:avLst/>
                      </a:prstGeom>
                      <a:solidFill>
                        <a:schemeClr val="accent5"/>
                      </a:solidFill>
                      <a:ln>
                        <a:noFill/>
                      </a:ln>
                      <a:effectLst>
                        <a:outerShdw blurRad="44450" rotWithShape="0" algn="ctr" dir="5400000" dist="13970">
                          <a:srgbClr val="000000">
                            <a:alpha val="44705"/>
                          </a:srgbClr>
                        </a:outerShdw>
                      </a:effectLst>
                    </p:spPr>
                    <p:txBody>
                      <a:bodyPr anchorCtr="0" anchor="ctr" bIns="45700" lIns="45700" spcFirstLastPara="1" rIns="45700" wrap="square" tIns="45700">
                        <a:noAutofit/>
                      </a:bodyPr>
                      <a:lstStyle/>
                      <a:p>
                        <a:pPr indent="0" lvl="0" marL="0" marR="0" rtl="0" algn="ctr">
                          <a:spcBef>
                            <a:spcPts val="0"/>
                          </a:spcBef>
                          <a:spcAft>
                            <a:spcPts val="0"/>
                          </a:spcAft>
                          <a:buNone/>
                        </a:pPr>
                        <a:r>
                          <a:rPr b="0" i="0" lang="en-US" sz="1600" u="none" cap="none" strike="noStrike">
                            <a:solidFill>
                              <a:schemeClr val="lt1"/>
                            </a:solidFill>
                            <a:latin typeface="Play"/>
                            <a:ea typeface="Play"/>
                            <a:cs typeface="Play"/>
                            <a:sym typeface="Play"/>
                          </a:rPr>
                          <a:t>1</a:t>
                        </a:r>
                        <a:endParaRPr/>
                      </a:p>
                    </p:txBody>
                  </p:sp>
                  <p:sp>
                    <p:nvSpPr>
                      <p:cNvPr id="1062" name="Google Shape;1062;p96"/>
                      <p:cNvSpPr/>
                      <p:nvPr/>
                    </p:nvSpPr>
                    <p:spPr>
                      <a:xfrm>
                        <a:off x="2861268" y="2060069"/>
                        <a:ext cx="457200" cy="457200"/>
                      </a:xfrm>
                      <a:prstGeom prst="ellipse">
                        <a:avLst/>
                      </a:prstGeom>
                      <a:solidFill>
                        <a:schemeClr val="accent5"/>
                      </a:solidFill>
                      <a:ln>
                        <a:noFill/>
                      </a:ln>
                      <a:effectLst>
                        <a:outerShdw blurRad="44450" rotWithShape="0" algn="ctr" dir="5400000" dist="13970">
                          <a:srgbClr val="000000">
                            <a:alpha val="44705"/>
                          </a:srgbClr>
                        </a:outerShdw>
                      </a:effectLst>
                    </p:spPr>
                    <p:txBody>
                      <a:bodyPr anchorCtr="0" anchor="ctr" bIns="45700" lIns="45700" spcFirstLastPara="1" rIns="45700" wrap="square" tIns="45700">
                        <a:noAutofit/>
                      </a:bodyPr>
                      <a:lstStyle/>
                      <a:p>
                        <a:pPr indent="0" lvl="0" marL="0" marR="0" rtl="0" algn="ctr">
                          <a:spcBef>
                            <a:spcPts val="0"/>
                          </a:spcBef>
                          <a:spcAft>
                            <a:spcPts val="0"/>
                          </a:spcAft>
                          <a:buNone/>
                        </a:pPr>
                        <a:r>
                          <a:rPr b="0" i="0" lang="en-US" sz="1600" u="none" cap="none" strike="noStrike">
                            <a:solidFill>
                              <a:schemeClr val="lt1"/>
                            </a:solidFill>
                            <a:latin typeface="Play"/>
                            <a:ea typeface="Play"/>
                            <a:cs typeface="Play"/>
                            <a:sym typeface="Play"/>
                          </a:rPr>
                          <a:t>2a</a:t>
                        </a:r>
                        <a:endParaRPr/>
                      </a:p>
                    </p:txBody>
                  </p:sp>
                  <p:sp>
                    <p:nvSpPr>
                      <p:cNvPr id="1063" name="Google Shape;1063;p96"/>
                      <p:cNvSpPr/>
                      <p:nvPr/>
                    </p:nvSpPr>
                    <p:spPr>
                      <a:xfrm>
                        <a:off x="8072381" y="2012660"/>
                        <a:ext cx="477851" cy="477851"/>
                      </a:xfrm>
                      <a:prstGeom prst="ellipse">
                        <a:avLst/>
                      </a:prstGeom>
                      <a:solidFill>
                        <a:schemeClr val="accent5"/>
                      </a:solidFill>
                      <a:ln>
                        <a:noFill/>
                      </a:ln>
                      <a:effectLst>
                        <a:outerShdw blurRad="44450" rotWithShape="0" algn="ctr" dir="5400000" dist="13970">
                          <a:srgbClr val="000000">
                            <a:alpha val="44705"/>
                          </a:srgbClr>
                        </a:outerShdw>
                      </a:effectLst>
                    </p:spPr>
                    <p:txBody>
                      <a:bodyPr anchorCtr="0" anchor="ctr" bIns="45700" lIns="45700" spcFirstLastPara="1" rIns="45700" wrap="square" tIns="45700">
                        <a:noAutofit/>
                      </a:bodyPr>
                      <a:lstStyle/>
                      <a:p>
                        <a:pPr indent="0" lvl="0" marL="0" marR="0" rtl="0" algn="ctr">
                          <a:spcBef>
                            <a:spcPts val="0"/>
                          </a:spcBef>
                          <a:spcAft>
                            <a:spcPts val="0"/>
                          </a:spcAft>
                          <a:buNone/>
                        </a:pPr>
                        <a:r>
                          <a:rPr b="0" i="0" lang="en-US" sz="1600" u="none" cap="none" strike="noStrike">
                            <a:solidFill>
                              <a:schemeClr val="lt1"/>
                            </a:solidFill>
                            <a:latin typeface="Play"/>
                            <a:ea typeface="Play"/>
                            <a:cs typeface="Play"/>
                            <a:sym typeface="Play"/>
                          </a:rPr>
                          <a:t>2b</a:t>
                        </a:r>
                        <a:endParaRPr/>
                      </a:p>
                    </p:txBody>
                  </p:sp>
                  <p:sp>
                    <p:nvSpPr>
                      <p:cNvPr id="1064" name="Google Shape;1064;p96"/>
                      <p:cNvSpPr/>
                      <p:nvPr/>
                    </p:nvSpPr>
                    <p:spPr>
                      <a:xfrm flipH="1" rot="-5400000">
                        <a:off x="5435040" y="815065"/>
                        <a:ext cx="733344" cy="8681548"/>
                      </a:xfrm>
                      <a:custGeom>
                        <a:rect b="b" l="l" r="r" t="t"/>
                        <a:pathLst>
                          <a:path extrusionOk="0" h="711200" w="1371600">
                            <a:moveTo>
                              <a:pt x="1371600" y="711200"/>
                            </a:moveTo>
                            <a:lnTo>
                              <a:pt x="1371600" y="0"/>
                            </a:lnTo>
                            <a:lnTo>
                              <a:pt x="0" y="0"/>
                            </a:lnTo>
                          </a:path>
                        </a:pathLst>
                      </a:custGeom>
                      <a:noFill/>
                      <a:ln cap="flat" cmpd="sng" w="28575">
                        <a:solidFill>
                          <a:srgbClr val="7C5AED"/>
                        </a:solidFill>
                        <a:prstDash val="solid"/>
                        <a:round/>
                        <a:headEnd len="sm" w="sm" type="none"/>
                        <a:tailEnd len="med" w="med" type="stealth"/>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Play"/>
                          <a:buNone/>
                        </a:pPr>
                        <a:r>
                          <a:t/>
                        </a:r>
                        <a:endParaRPr b="0" i="0" sz="1800" u="none" cap="none" strike="noStrike">
                          <a:solidFill>
                            <a:srgbClr val="FFFFFF"/>
                          </a:solidFill>
                          <a:latin typeface="Play"/>
                          <a:ea typeface="Play"/>
                          <a:cs typeface="Play"/>
                          <a:sym typeface="Play"/>
                        </a:endParaRPr>
                      </a:p>
                    </p:txBody>
                  </p:sp>
                  <p:cxnSp>
                    <p:nvCxnSpPr>
                      <p:cNvPr id="1065" name="Google Shape;1065;p96"/>
                      <p:cNvCxnSpPr/>
                      <p:nvPr/>
                    </p:nvCxnSpPr>
                    <p:spPr>
                      <a:xfrm rot="10800000">
                        <a:off x="6190278" y="4206409"/>
                        <a:ext cx="3668946" cy="0"/>
                      </a:xfrm>
                      <a:prstGeom prst="straightConnector1">
                        <a:avLst/>
                      </a:prstGeom>
                      <a:noFill/>
                      <a:ln cap="flat" cmpd="sng" w="28575">
                        <a:solidFill>
                          <a:srgbClr val="7C5AED"/>
                        </a:solidFill>
                        <a:prstDash val="solid"/>
                        <a:round/>
                        <a:headEnd len="sm" w="sm" type="none"/>
                        <a:tailEnd len="med" w="med" type="stealth"/>
                      </a:ln>
                    </p:spPr>
                  </p:cxnSp>
                  <p:sp>
                    <p:nvSpPr>
                      <p:cNvPr id="1066" name="Google Shape;1066;p96"/>
                      <p:cNvSpPr txBox="1"/>
                      <p:nvPr/>
                    </p:nvSpPr>
                    <p:spPr>
                      <a:xfrm>
                        <a:off x="6664333" y="3900543"/>
                        <a:ext cx="2666243" cy="58477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232F3E"/>
                          </a:buClr>
                          <a:buSzPts val="1600"/>
                          <a:buFont typeface="Play"/>
                          <a:buNone/>
                        </a:pPr>
                        <a:r>
                          <a:rPr b="0" i="0" lang="en-US" sz="1600" u="none" cap="none" strike="noStrike">
                            <a:solidFill>
                              <a:srgbClr val="232F3E"/>
                            </a:solidFill>
                            <a:latin typeface="Play"/>
                            <a:ea typeface="Play"/>
                            <a:cs typeface="Play"/>
                            <a:sym typeface="Play"/>
                          </a:rPr>
                          <a:t>Data copied to the cache for future requests</a:t>
                        </a:r>
                        <a:endParaRPr/>
                      </a:p>
                    </p:txBody>
                  </p:sp>
                  <p:pic>
                    <p:nvPicPr>
                      <p:cNvPr id="1067" name="Google Shape;1067;p96"/>
                      <p:cNvPicPr preferRelativeResize="0"/>
                      <p:nvPr/>
                    </p:nvPicPr>
                    <p:blipFill rotWithShape="1">
                      <a:blip r:embed="rId4">
                        <a:alphaModFix/>
                      </a:blip>
                      <a:srcRect b="0" l="0" r="0" t="0"/>
                      <a:stretch/>
                    </p:blipFill>
                    <p:spPr>
                      <a:xfrm>
                        <a:off x="9696186" y="3656650"/>
                        <a:ext cx="913615" cy="913615"/>
                      </a:xfrm>
                      <a:prstGeom prst="rect">
                        <a:avLst/>
                      </a:prstGeom>
                      <a:noFill/>
                      <a:ln>
                        <a:noFill/>
                      </a:ln>
                    </p:spPr>
                  </p:pic>
                </p:grpSp>
                <p:sp>
                  <p:nvSpPr>
                    <p:cNvPr id="1068" name="Google Shape;1068;p96"/>
                    <p:cNvSpPr txBox="1"/>
                    <p:nvPr/>
                  </p:nvSpPr>
                  <p:spPr>
                    <a:xfrm>
                      <a:off x="679917" y="4411963"/>
                      <a:ext cx="1760085"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232F3E"/>
                        </a:buClr>
                        <a:buSzPts val="1600"/>
                        <a:buFont typeface="Play"/>
                        <a:buNone/>
                      </a:pPr>
                      <a:r>
                        <a:rPr b="0" i="0" lang="en-US" sz="1600" u="none" cap="none" strike="noStrike">
                          <a:solidFill>
                            <a:srgbClr val="232F3E"/>
                          </a:solidFill>
                          <a:latin typeface="Play"/>
                          <a:ea typeface="Play"/>
                          <a:cs typeface="Play"/>
                          <a:sym typeface="Play"/>
                        </a:rPr>
                        <a:t>User application </a:t>
                      </a:r>
                      <a:endParaRPr/>
                    </a:p>
                  </p:txBody>
                </p:sp>
              </p:grpSp>
              <p:pic>
                <p:nvPicPr>
                  <p:cNvPr id="1069" name="Google Shape;1069;p96"/>
                  <p:cNvPicPr preferRelativeResize="0"/>
                  <p:nvPr/>
                </p:nvPicPr>
                <p:blipFill rotWithShape="1">
                  <a:blip r:embed="rId5">
                    <a:alphaModFix/>
                  </a:blip>
                  <a:srcRect b="0" l="0" r="0" t="0"/>
                  <a:stretch/>
                </p:blipFill>
                <p:spPr>
                  <a:xfrm>
                    <a:off x="1120792" y="3662858"/>
                    <a:ext cx="784419" cy="784419"/>
                  </a:xfrm>
                  <a:prstGeom prst="rect">
                    <a:avLst/>
                  </a:prstGeom>
                  <a:noFill/>
                  <a:ln>
                    <a:noFill/>
                  </a:ln>
                </p:spPr>
              </p:pic>
            </p:grpSp>
          </p:grpSp>
        </p:grpSp>
      </p:grpSp>
      <p:sp>
        <p:nvSpPr>
          <p:cNvPr id="1070" name="Google Shape;1070;p96"/>
          <p:cNvSpPr/>
          <p:nvPr/>
        </p:nvSpPr>
        <p:spPr>
          <a:xfrm>
            <a:off x="273631" y="1289327"/>
            <a:ext cx="1536706" cy="923330"/>
          </a:xfrm>
          <a:custGeom>
            <a:rect b="b" l="l" r="r" t="t"/>
            <a:pathLst>
              <a:path extrusionOk="0" h="120000" w="120000">
                <a:moveTo>
                  <a:pt x="0" y="0"/>
                </a:moveTo>
                <a:lnTo>
                  <a:pt x="120000" y="0"/>
                </a:lnTo>
                <a:lnTo>
                  <a:pt x="120000" y="120000"/>
                </a:lnTo>
                <a:lnTo>
                  <a:pt x="0" y="120000"/>
                </a:lnTo>
                <a:close/>
              </a:path>
              <a:path extrusionOk="0" fill="none" h="120000" w="120000">
                <a:moveTo>
                  <a:pt x="60763" y="123077"/>
                </a:moveTo>
                <a:lnTo>
                  <a:pt x="60115" y="208462"/>
                </a:lnTo>
                <a:lnTo>
                  <a:pt x="93131" y="208681"/>
                </a:lnTo>
              </a:path>
            </a:pathLst>
          </a:custGeom>
          <a:solidFill>
            <a:schemeClr val="accent5"/>
          </a:solidFill>
          <a:ln cap="flat" cmpd="sng" w="44450">
            <a:solidFill>
              <a:schemeClr val="accent5"/>
            </a:solidFill>
            <a:prstDash val="solid"/>
            <a:round/>
            <a:headEnd len="sm" w="sm" type="none"/>
            <a:tailEnd len="sm" w="sm" type="none"/>
          </a:ln>
          <a:effectLst>
            <a:outerShdw blurRad="63500" rotWithShape="0" dir="2700016" dist="53881">
              <a:srgbClr val="000000">
                <a:alpha val="24705"/>
              </a:srgbClr>
            </a:outerShdw>
          </a:effectLst>
        </p:spPr>
        <p:txBody>
          <a:bodyPr anchorCtr="0" anchor="ctr" bIns="45700" lIns="45700" spcFirstLastPara="1" rIns="45700" wrap="square" tIns="45700">
            <a:noAutofit/>
          </a:bodyPr>
          <a:lstStyle/>
          <a:p>
            <a:pPr indent="0" lvl="0" marL="0" marR="0" rtl="0" algn="ctr">
              <a:spcBef>
                <a:spcPts val="0"/>
              </a:spcBef>
              <a:spcAft>
                <a:spcPts val="0"/>
              </a:spcAft>
              <a:buNone/>
            </a:pPr>
            <a:r>
              <a:rPr b="0" i="0" lang="en-US" sz="1800" u="none" cap="none" strike="noStrike">
                <a:solidFill>
                  <a:schemeClr val="lt1"/>
                </a:solidFill>
                <a:latin typeface="Play"/>
                <a:ea typeface="Play"/>
                <a:cs typeface="Play"/>
                <a:sym typeface="Play"/>
              </a:rPr>
              <a:t>Lower latency response to the requester</a:t>
            </a:r>
            <a:endParaRPr/>
          </a:p>
        </p:txBody>
      </p:sp>
      <p:sp>
        <p:nvSpPr>
          <p:cNvPr id="1071" name="Google Shape;1071;p96"/>
          <p:cNvSpPr/>
          <p:nvPr/>
        </p:nvSpPr>
        <p:spPr>
          <a:xfrm>
            <a:off x="10653058" y="2574727"/>
            <a:ext cx="1311798" cy="1200329"/>
          </a:xfrm>
          <a:custGeom>
            <a:rect b="b" l="l" r="r" t="t"/>
            <a:pathLst>
              <a:path extrusionOk="0" h="120000" w="120000">
                <a:moveTo>
                  <a:pt x="0" y="0"/>
                </a:moveTo>
                <a:lnTo>
                  <a:pt x="120000" y="0"/>
                </a:lnTo>
                <a:lnTo>
                  <a:pt x="120000" y="120000"/>
                </a:lnTo>
                <a:lnTo>
                  <a:pt x="0" y="120000"/>
                </a:lnTo>
                <a:close/>
              </a:path>
              <a:path extrusionOk="0" fill="none" h="120000" w="120000">
                <a:moveTo>
                  <a:pt x="60763" y="123077"/>
                </a:moveTo>
                <a:lnTo>
                  <a:pt x="61757" y="208462"/>
                </a:lnTo>
                <a:lnTo>
                  <a:pt x="-8692" y="208488"/>
                </a:lnTo>
              </a:path>
            </a:pathLst>
          </a:custGeom>
          <a:solidFill>
            <a:schemeClr val="accent5"/>
          </a:solidFill>
          <a:ln cap="flat" cmpd="sng" w="44450">
            <a:solidFill>
              <a:schemeClr val="accent5"/>
            </a:solidFill>
            <a:prstDash val="solid"/>
            <a:round/>
            <a:headEnd len="sm" w="sm" type="none"/>
            <a:tailEnd len="sm" w="sm" type="none"/>
          </a:ln>
          <a:effectLst>
            <a:outerShdw blurRad="63500" rotWithShape="0" dir="2700016" dist="53881">
              <a:srgbClr val="000000">
                <a:alpha val="24705"/>
              </a:srgbClr>
            </a:outerShdw>
          </a:effectLst>
        </p:spPr>
        <p:txBody>
          <a:bodyPr anchorCtr="0" anchor="ctr" bIns="45700" lIns="45700" spcFirstLastPara="1" rIns="45700" wrap="square" tIns="45700">
            <a:noAutofit/>
          </a:bodyPr>
          <a:lstStyle/>
          <a:p>
            <a:pPr indent="0" lvl="0" marL="0" marR="0" rtl="0" algn="ctr">
              <a:spcBef>
                <a:spcPts val="0"/>
              </a:spcBef>
              <a:spcAft>
                <a:spcPts val="0"/>
              </a:spcAft>
              <a:buNone/>
            </a:pPr>
            <a:r>
              <a:rPr b="0" i="0" lang="en-US" sz="1800" u="none" cap="none" strike="noStrike">
                <a:solidFill>
                  <a:schemeClr val="lt1"/>
                </a:solidFill>
                <a:latin typeface="Play"/>
                <a:ea typeface="Play"/>
                <a:cs typeface="Play"/>
                <a:sym typeface="Play"/>
              </a:rPr>
              <a:t>Reduced load on the primary database</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5" name="Shape 1075"/>
        <p:cNvGrpSpPr/>
        <p:nvPr/>
      </p:nvGrpSpPr>
      <p:grpSpPr>
        <a:xfrm>
          <a:off x="0" y="0"/>
          <a:ext cx="0" cy="0"/>
          <a:chOff x="0" y="0"/>
          <a:chExt cx="0" cy="0"/>
        </a:xfrm>
      </p:grpSpPr>
      <p:sp>
        <p:nvSpPr>
          <p:cNvPr id="1076" name="Google Shape;1076;p97"/>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232F3E"/>
              </a:buClr>
              <a:buSzPts val="1200"/>
              <a:buFont typeface="Play"/>
              <a:buNone/>
            </a:pPr>
            <a:fld id="{00000000-1234-1234-1234-123412341234}" type="slidenum">
              <a:rPr b="0" i="0" lang="en-US" sz="1200" u="none" cap="none" strike="noStrike">
                <a:solidFill>
                  <a:srgbClr val="232F3E"/>
                </a:solidFill>
                <a:latin typeface="Play"/>
                <a:ea typeface="Play"/>
                <a:cs typeface="Play"/>
                <a:sym typeface="Play"/>
              </a:rPr>
              <a:t>‹#›</a:t>
            </a:fld>
            <a:endParaRPr b="0" i="0" sz="1200" u="none" cap="none" strike="noStrike">
              <a:solidFill>
                <a:srgbClr val="232F3E"/>
              </a:solidFill>
              <a:latin typeface="Play"/>
              <a:ea typeface="Play"/>
              <a:cs typeface="Play"/>
              <a:sym typeface="Play"/>
            </a:endParaRPr>
          </a:p>
        </p:txBody>
      </p:sp>
      <p:sp>
        <p:nvSpPr>
          <p:cNvPr id="1077" name="Google Shape;1077;p97"/>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32F3E"/>
              </a:buClr>
              <a:buSzPts val="3600"/>
              <a:buFont typeface="Play"/>
              <a:buNone/>
            </a:pPr>
            <a:r>
              <a:rPr lang="en-US"/>
              <a:t>Caching strategies: Write-through</a:t>
            </a:r>
            <a:endParaRPr/>
          </a:p>
        </p:txBody>
      </p:sp>
      <p:grpSp>
        <p:nvGrpSpPr>
          <p:cNvPr descr="Diagram showing how content gets cached by using the write-through strategy.  See notes for details." id="1078" name="Google Shape;1078;p97"/>
          <p:cNvGrpSpPr/>
          <p:nvPr/>
        </p:nvGrpSpPr>
        <p:grpSpPr>
          <a:xfrm>
            <a:off x="718357" y="2546290"/>
            <a:ext cx="10871663" cy="2387010"/>
            <a:chOff x="718357" y="3299022"/>
            <a:chExt cx="10871663" cy="2387010"/>
          </a:xfrm>
        </p:grpSpPr>
        <p:grpSp>
          <p:nvGrpSpPr>
            <p:cNvPr id="1079" name="Google Shape;1079;p97"/>
            <p:cNvGrpSpPr/>
            <p:nvPr/>
          </p:nvGrpSpPr>
          <p:grpSpPr>
            <a:xfrm>
              <a:off x="718357" y="3299022"/>
              <a:ext cx="10871663" cy="2387010"/>
              <a:chOff x="263937" y="3620133"/>
              <a:chExt cx="10871663" cy="2387010"/>
            </a:xfrm>
          </p:grpSpPr>
          <p:grpSp>
            <p:nvGrpSpPr>
              <p:cNvPr id="1080" name="Google Shape;1080;p97"/>
              <p:cNvGrpSpPr/>
              <p:nvPr/>
            </p:nvGrpSpPr>
            <p:grpSpPr>
              <a:xfrm>
                <a:off x="263937" y="3620133"/>
                <a:ext cx="10871663" cy="2195966"/>
                <a:chOff x="263937" y="3620133"/>
                <a:chExt cx="10871663" cy="2195966"/>
              </a:xfrm>
            </p:grpSpPr>
            <p:sp>
              <p:nvSpPr>
                <p:cNvPr id="1081" name="Google Shape;1081;p97"/>
                <p:cNvSpPr txBox="1"/>
                <p:nvPr/>
              </p:nvSpPr>
              <p:spPr>
                <a:xfrm>
                  <a:off x="8864900" y="4716540"/>
                  <a:ext cx="2270700" cy="36933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232F3E"/>
                    </a:buClr>
                    <a:buSzPts val="1800"/>
                    <a:buFont typeface="Play"/>
                    <a:buNone/>
                  </a:pPr>
                  <a:r>
                    <a:rPr b="0" i="0" lang="en-US" sz="1800" u="none" cap="none" strike="noStrike">
                      <a:solidFill>
                        <a:srgbClr val="232F3E"/>
                      </a:solidFill>
                      <a:latin typeface="Play"/>
                      <a:ea typeface="Play"/>
                      <a:cs typeface="Play"/>
                      <a:sym typeface="Play"/>
                    </a:rPr>
                    <a:t>Database</a:t>
                  </a:r>
                  <a:endParaRPr/>
                </a:p>
              </p:txBody>
            </p:sp>
            <p:grpSp>
              <p:nvGrpSpPr>
                <p:cNvPr id="1082" name="Google Shape;1082;p97"/>
                <p:cNvGrpSpPr/>
                <p:nvPr/>
              </p:nvGrpSpPr>
              <p:grpSpPr>
                <a:xfrm>
                  <a:off x="263937" y="3620133"/>
                  <a:ext cx="10328072" cy="2195966"/>
                  <a:chOff x="263937" y="3620133"/>
                  <a:chExt cx="10328072" cy="2195966"/>
                </a:xfrm>
              </p:grpSpPr>
              <p:sp>
                <p:nvSpPr>
                  <p:cNvPr id="1083" name="Google Shape;1083;p97"/>
                  <p:cNvSpPr txBox="1"/>
                  <p:nvPr/>
                </p:nvSpPr>
                <p:spPr>
                  <a:xfrm>
                    <a:off x="263937" y="4668210"/>
                    <a:ext cx="2270700" cy="36933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232F3E"/>
                      </a:buClr>
                      <a:buSzPts val="1800"/>
                      <a:buFont typeface="Play"/>
                      <a:buNone/>
                    </a:pPr>
                    <a:r>
                      <a:rPr b="0" i="0" lang="en-US" sz="1800" u="none" cap="none" strike="noStrike">
                        <a:solidFill>
                          <a:srgbClr val="232F3E"/>
                        </a:solidFill>
                        <a:latin typeface="Play"/>
                        <a:ea typeface="Play"/>
                        <a:cs typeface="Play"/>
                        <a:sym typeface="Play"/>
                      </a:rPr>
                      <a:t>User application </a:t>
                    </a:r>
                    <a:endParaRPr/>
                  </a:p>
                </p:txBody>
              </p:sp>
              <p:grpSp>
                <p:nvGrpSpPr>
                  <p:cNvPr id="1084" name="Google Shape;1084;p97"/>
                  <p:cNvGrpSpPr/>
                  <p:nvPr/>
                </p:nvGrpSpPr>
                <p:grpSpPr>
                  <a:xfrm>
                    <a:off x="893362" y="3620133"/>
                    <a:ext cx="9698647" cy="2195966"/>
                    <a:chOff x="893362" y="3620133"/>
                    <a:chExt cx="9698647" cy="2195966"/>
                  </a:xfrm>
                </p:grpSpPr>
                <p:sp>
                  <p:nvSpPr>
                    <p:cNvPr id="1085" name="Google Shape;1085;p97"/>
                    <p:cNvSpPr txBox="1"/>
                    <p:nvPr/>
                  </p:nvSpPr>
                  <p:spPr>
                    <a:xfrm>
                      <a:off x="4364075" y="4789165"/>
                      <a:ext cx="2666243" cy="36933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232F3E"/>
                        </a:buClr>
                        <a:buSzPts val="1800"/>
                        <a:buFont typeface="Play"/>
                        <a:buNone/>
                      </a:pPr>
                      <a:r>
                        <a:rPr b="0" i="0" lang="en-US" sz="1800" u="none" cap="none" strike="noStrike">
                          <a:solidFill>
                            <a:srgbClr val="232F3E"/>
                          </a:solidFill>
                          <a:latin typeface="Play"/>
                          <a:ea typeface="Play"/>
                          <a:cs typeface="Play"/>
                          <a:sym typeface="Play"/>
                        </a:rPr>
                        <a:t>Cache node</a:t>
                      </a:r>
                      <a:endParaRPr/>
                    </a:p>
                  </p:txBody>
                </p:sp>
                <p:pic>
                  <p:nvPicPr>
                    <p:cNvPr id="1086" name="Google Shape;1086;p97"/>
                    <p:cNvPicPr preferRelativeResize="0"/>
                    <p:nvPr/>
                  </p:nvPicPr>
                  <p:blipFill rotWithShape="1">
                    <a:blip r:embed="rId3">
                      <a:alphaModFix/>
                    </a:blip>
                    <a:srcRect b="0" l="0" r="0" t="0"/>
                    <a:stretch/>
                  </p:blipFill>
                  <p:spPr>
                    <a:xfrm>
                      <a:off x="5118538" y="3712184"/>
                      <a:ext cx="1157322" cy="1157322"/>
                    </a:xfrm>
                    <a:prstGeom prst="rect">
                      <a:avLst/>
                    </a:prstGeom>
                    <a:noFill/>
                    <a:ln>
                      <a:noFill/>
                    </a:ln>
                  </p:spPr>
                </p:pic>
                <p:sp>
                  <p:nvSpPr>
                    <p:cNvPr id="1087" name="Google Shape;1087;p97"/>
                    <p:cNvSpPr txBox="1"/>
                    <p:nvPr/>
                  </p:nvSpPr>
                  <p:spPr>
                    <a:xfrm>
                      <a:off x="7163741" y="3975696"/>
                      <a:ext cx="1473389" cy="64633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232F3E"/>
                        </a:buClr>
                        <a:buSzPts val="1800"/>
                        <a:buFont typeface="Play"/>
                        <a:buNone/>
                      </a:pPr>
                      <a:r>
                        <a:rPr b="0" i="0" lang="en-US" sz="1800" u="none" cap="none" strike="noStrike">
                          <a:solidFill>
                            <a:srgbClr val="232F3E"/>
                          </a:solidFill>
                          <a:latin typeface="Play"/>
                          <a:ea typeface="Play"/>
                          <a:cs typeface="Play"/>
                          <a:sym typeface="Play"/>
                        </a:rPr>
                        <a:t>Updates </a:t>
                      </a:r>
                      <a:endParaRPr/>
                    </a:p>
                    <a:p>
                      <a:pPr indent="0" lvl="0" marL="0" marR="0" rtl="0" algn="ctr">
                        <a:lnSpc>
                          <a:spcPct val="100000"/>
                        </a:lnSpc>
                        <a:spcBef>
                          <a:spcPts val="0"/>
                        </a:spcBef>
                        <a:spcAft>
                          <a:spcPts val="0"/>
                        </a:spcAft>
                        <a:buClr>
                          <a:srgbClr val="232F3E"/>
                        </a:buClr>
                        <a:buSzPts val="1800"/>
                        <a:buFont typeface="Play"/>
                        <a:buNone/>
                      </a:pPr>
                      <a:r>
                        <a:rPr b="0" i="0" lang="en-US" sz="1800" u="none" cap="none" strike="noStrike">
                          <a:solidFill>
                            <a:srgbClr val="232F3E"/>
                          </a:solidFill>
                          <a:latin typeface="Play"/>
                          <a:ea typeface="Play"/>
                          <a:cs typeface="Play"/>
                          <a:sym typeface="Play"/>
                        </a:rPr>
                        <a:t>the cache</a:t>
                      </a:r>
                      <a:endParaRPr/>
                    </a:p>
                  </p:txBody>
                </p:sp>
                <p:cxnSp>
                  <p:nvCxnSpPr>
                    <p:cNvPr id="1088" name="Google Shape;1088;p97"/>
                    <p:cNvCxnSpPr/>
                    <p:nvPr/>
                  </p:nvCxnSpPr>
                  <p:spPr>
                    <a:xfrm>
                      <a:off x="6233815" y="4280930"/>
                      <a:ext cx="3333242" cy="0"/>
                    </a:xfrm>
                    <a:prstGeom prst="straightConnector1">
                      <a:avLst/>
                    </a:prstGeom>
                    <a:noFill/>
                    <a:ln cap="flat" cmpd="sng" w="28575">
                      <a:solidFill>
                        <a:schemeClr val="dk1"/>
                      </a:solidFill>
                      <a:prstDash val="solid"/>
                      <a:round/>
                      <a:headEnd len="med" w="med" type="stealth"/>
                      <a:tailEnd len="med" w="med" type="stealth"/>
                    </a:ln>
                  </p:spPr>
                </p:cxnSp>
                <p:pic>
                  <p:nvPicPr>
                    <p:cNvPr id="1089" name="Google Shape;1089;p97"/>
                    <p:cNvPicPr preferRelativeResize="0"/>
                    <p:nvPr/>
                  </p:nvPicPr>
                  <p:blipFill rotWithShape="1">
                    <a:blip r:embed="rId4">
                      <a:alphaModFix/>
                    </a:blip>
                    <a:srcRect b="0" l="0" r="0" t="0"/>
                    <a:stretch/>
                  </p:blipFill>
                  <p:spPr>
                    <a:xfrm>
                      <a:off x="9408491" y="3620133"/>
                      <a:ext cx="1183518" cy="1183516"/>
                    </a:xfrm>
                    <a:prstGeom prst="rect">
                      <a:avLst/>
                    </a:prstGeom>
                    <a:noFill/>
                    <a:ln>
                      <a:noFill/>
                    </a:ln>
                  </p:spPr>
                </p:pic>
                <p:sp>
                  <p:nvSpPr>
                    <p:cNvPr id="1090" name="Google Shape;1090;p97"/>
                    <p:cNvSpPr txBox="1"/>
                    <p:nvPr/>
                  </p:nvSpPr>
                  <p:spPr>
                    <a:xfrm>
                      <a:off x="2667157" y="5446767"/>
                      <a:ext cx="2666240" cy="36933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232F3E"/>
                        </a:buClr>
                        <a:buSzPts val="1800"/>
                        <a:buFont typeface="Play"/>
                        <a:buNone/>
                      </a:pPr>
                      <a:r>
                        <a:rPr b="0" i="0" lang="en-US" sz="1800" u="none" cap="none" strike="noStrike">
                          <a:solidFill>
                            <a:srgbClr val="232F3E"/>
                          </a:solidFill>
                          <a:latin typeface="Play"/>
                          <a:ea typeface="Play"/>
                          <a:cs typeface="Play"/>
                          <a:sym typeface="Play"/>
                        </a:rPr>
                        <a:t>Writes to the database</a:t>
                      </a:r>
                      <a:endParaRPr/>
                    </a:p>
                  </p:txBody>
                </p:sp>
                <p:pic>
                  <p:nvPicPr>
                    <p:cNvPr id="1091" name="Google Shape;1091;p97"/>
                    <p:cNvPicPr preferRelativeResize="0"/>
                    <p:nvPr/>
                  </p:nvPicPr>
                  <p:blipFill rotWithShape="1">
                    <a:blip r:embed="rId5">
                      <a:alphaModFix/>
                    </a:blip>
                    <a:srcRect b="0" l="0" r="0" t="0"/>
                    <a:stretch/>
                  </p:blipFill>
                  <p:spPr>
                    <a:xfrm>
                      <a:off x="893362" y="3662858"/>
                      <a:ext cx="1011850" cy="1011850"/>
                    </a:xfrm>
                    <a:prstGeom prst="rect">
                      <a:avLst/>
                    </a:prstGeom>
                    <a:noFill/>
                    <a:ln>
                      <a:noFill/>
                    </a:ln>
                  </p:spPr>
                </p:pic>
              </p:grpSp>
            </p:grpSp>
          </p:grpSp>
          <p:grpSp>
            <p:nvGrpSpPr>
              <p:cNvPr id="1092" name="Google Shape;1092;p97"/>
              <p:cNvGrpSpPr/>
              <p:nvPr/>
            </p:nvGrpSpPr>
            <p:grpSpPr>
              <a:xfrm>
                <a:off x="1504767" y="4043695"/>
                <a:ext cx="8495484" cy="1963448"/>
                <a:chOff x="1504767" y="4043695"/>
                <a:chExt cx="8495484" cy="1963448"/>
              </a:xfrm>
            </p:grpSpPr>
            <p:sp>
              <p:nvSpPr>
                <p:cNvPr id="1093" name="Google Shape;1093;p97"/>
                <p:cNvSpPr/>
                <p:nvPr/>
              </p:nvSpPr>
              <p:spPr>
                <a:xfrm rot="5400000">
                  <a:off x="5385837" y="1170290"/>
                  <a:ext cx="733344" cy="8495483"/>
                </a:xfrm>
                <a:custGeom>
                  <a:rect b="b" l="l" r="r" t="t"/>
                  <a:pathLst>
                    <a:path extrusionOk="0" h="711200" w="1371600">
                      <a:moveTo>
                        <a:pt x="1371600" y="711200"/>
                      </a:moveTo>
                      <a:lnTo>
                        <a:pt x="1371600" y="0"/>
                      </a:lnTo>
                      <a:lnTo>
                        <a:pt x="0" y="0"/>
                      </a:lnTo>
                    </a:path>
                  </a:pathLst>
                </a:custGeom>
                <a:noFill/>
                <a:ln cap="flat" cmpd="sng" w="28575">
                  <a:solidFill>
                    <a:srgbClr val="7C5AED"/>
                  </a:solidFill>
                  <a:prstDash val="solid"/>
                  <a:round/>
                  <a:headEnd len="sm" w="sm" type="none"/>
                  <a:tailEnd len="med" w="med" type="stealth"/>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Play"/>
                    <a:buNone/>
                  </a:pPr>
                  <a:r>
                    <a:t/>
                  </a:r>
                  <a:endParaRPr b="0" i="0" sz="1800" u="none" cap="none" strike="noStrike">
                    <a:solidFill>
                      <a:srgbClr val="FFFFFF"/>
                    </a:solidFill>
                    <a:latin typeface="Play"/>
                    <a:ea typeface="Play"/>
                    <a:cs typeface="Play"/>
                    <a:sym typeface="Play"/>
                  </a:endParaRPr>
                </a:p>
              </p:txBody>
            </p:sp>
            <p:cxnSp>
              <p:nvCxnSpPr>
                <p:cNvPr id="1094" name="Google Shape;1094;p97"/>
                <p:cNvCxnSpPr/>
                <p:nvPr/>
              </p:nvCxnSpPr>
              <p:spPr>
                <a:xfrm>
                  <a:off x="1504767" y="5034687"/>
                  <a:ext cx="0" cy="743856"/>
                </a:xfrm>
                <a:prstGeom prst="straightConnector1">
                  <a:avLst/>
                </a:prstGeom>
                <a:noFill/>
                <a:ln cap="flat" cmpd="sng" w="28575">
                  <a:solidFill>
                    <a:srgbClr val="7C5AED"/>
                  </a:solidFill>
                  <a:prstDash val="solid"/>
                  <a:round/>
                  <a:headEnd len="sm" w="sm" type="none"/>
                  <a:tailEnd len="sm" w="sm" type="none"/>
                </a:ln>
              </p:spPr>
            </p:cxnSp>
            <p:sp>
              <p:nvSpPr>
                <p:cNvPr id="1095" name="Google Shape;1095;p97"/>
                <p:cNvSpPr/>
                <p:nvPr/>
              </p:nvSpPr>
              <p:spPr>
                <a:xfrm>
                  <a:off x="2306037" y="5549943"/>
                  <a:ext cx="457200" cy="457200"/>
                </a:xfrm>
                <a:prstGeom prst="ellipse">
                  <a:avLst/>
                </a:prstGeom>
                <a:solidFill>
                  <a:schemeClr val="accent5"/>
                </a:solidFill>
                <a:ln>
                  <a:noFill/>
                </a:ln>
                <a:effectLst>
                  <a:outerShdw blurRad="44450" rotWithShape="0" algn="ctr" dir="5400000" dist="13970">
                    <a:srgbClr val="000000">
                      <a:alpha val="44705"/>
                    </a:srgbClr>
                  </a:outerShdw>
                </a:effectLst>
              </p:spPr>
              <p:txBody>
                <a:bodyPr anchorCtr="0" anchor="ctr" bIns="45700" lIns="45700" spcFirstLastPara="1" rIns="45700" wrap="square" tIns="45700">
                  <a:noAutofit/>
                </a:bodyPr>
                <a:lstStyle/>
                <a:p>
                  <a:pPr indent="0" lvl="0" marL="0" marR="0" rtl="0" algn="ctr">
                    <a:spcBef>
                      <a:spcPts val="0"/>
                    </a:spcBef>
                    <a:spcAft>
                      <a:spcPts val="0"/>
                    </a:spcAft>
                    <a:buNone/>
                  </a:pPr>
                  <a:r>
                    <a:rPr b="0" i="0" lang="en-US" sz="1600" u="none" cap="none" strike="noStrike">
                      <a:solidFill>
                        <a:schemeClr val="lt1"/>
                      </a:solidFill>
                      <a:latin typeface="Play"/>
                      <a:ea typeface="Play"/>
                      <a:cs typeface="Play"/>
                      <a:sym typeface="Play"/>
                    </a:rPr>
                    <a:t>1</a:t>
                  </a:r>
                  <a:endParaRPr/>
                </a:p>
              </p:txBody>
            </p:sp>
            <p:sp>
              <p:nvSpPr>
                <p:cNvPr id="1096" name="Google Shape;1096;p97"/>
                <p:cNvSpPr/>
                <p:nvPr/>
              </p:nvSpPr>
              <p:spPr>
                <a:xfrm>
                  <a:off x="6856670" y="4043695"/>
                  <a:ext cx="457200" cy="457200"/>
                </a:xfrm>
                <a:prstGeom prst="ellipse">
                  <a:avLst/>
                </a:prstGeom>
                <a:solidFill>
                  <a:schemeClr val="accent5"/>
                </a:solidFill>
                <a:ln>
                  <a:noFill/>
                </a:ln>
                <a:effectLst>
                  <a:outerShdw blurRad="44450" rotWithShape="0" algn="ctr" dir="5400000" dist="13970">
                    <a:srgbClr val="000000">
                      <a:alpha val="44705"/>
                    </a:srgbClr>
                  </a:outerShdw>
                </a:effectLst>
              </p:spPr>
              <p:txBody>
                <a:bodyPr anchorCtr="0" anchor="ctr" bIns="45700" lIns="45700" spcFirstLastPara="1" rIns="45700" wrap="square" tIns="45700">
                  <a:noAutofit/>
                </a:bodyPr>
                <a:lstStyle/>
                <a:p>
                  <a:pPr indent="0" lvl="0" marL="0" marR="0" rtl="0" algn="ctr">
                    <a:spcBef>
                      <a:spcPts val="0"/>
                    </a:spcBef>
                    <a:spcAft>
                      <a:spcPts val="0"/>
                    </a:spcAft>
                    <a:buNone/>
                  </a:pPr>
                  <a:r>
                    <a:rPr b="0" i="0" lang="en-US" sz="1600" u="none" cap="none" strike="noStrike">
                      <a:solidFill>
                        <a:schemeClr val="lt1"/>
                      </a:solidFill>
                      <a:latin typeface="Play"/>
                      <a:ea typeface="Play"/>
                      <a:cs typeface="Play"/>
                      <a:sym typeface="Play"/>
                    </a:rPr>
                    <a:t>2</a:t>
                  </a:r>
                  <a:endParaRPr/>
                </a:p>
              </p:txBody>
            </p:sp>
          </p:grpSp>
        </p:grpSp>
        <p:cxnSp>
          <p:nvCxnSpPr>
            <p:cNvPr id="1097" name="Google Shape;1097;p97"/>
            <p:cNvCxnSpPr>
              <a:endCxn id="1086" idx="1"/>
            </p:cNvCxnSpPr>
            <p:nvPr/>
          </p:nvCxnSpPr>
          <p:spPr>
            <a:xfrm flipH="1" rot="10800000">
              <a:off x="2359658" y="3969734"/>
              <a:ext cx="3213300" cy="8100"/>
            </a:xfrm>
            <a:prstGeom prst="straightConnector1">
              <a:avLst/>
            </a:prstGeom>
            <a:noFill/>
            <a:ln cap="flat" cmpd="sng" w="28575">
              <a:solidFill>
                <a:schemeClr val="dk1"/>
              </a:solidFill>
              <a:prstDash val="solid"/>
              <a:round/>
              <a:headEnd len="med" w="med" type="stealth"/>
              <a:tailEnd len="med" w="med" type="stealth"/>
            </a:ln>
          </p:spPr>
        </p:cxnSp>
      </p:gr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1" name="Shape 1101"/>
        <p:cNvGrpSpPr/>
        <p:nvPr/>
      </p:nvGrpSpPr>
      <p:grpSpPr>
        <a:xfrm>
          <a:off x="0" y="0"/>
          <a:ext cx="0" cy="0"/>
          <a:chOff x="0" y="0"/>
          <a:chExt cx="0" cy="0"/>
        </a:xfrm>
      </p:grpSpPr>
      <p:sp>
        <p:nvSpPr>
          <p:cNvPr id="1102" name="Google Shape;1102;p98"/>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232F3E"/>
              </a:buClr>
              <a:buSzPts val="1200"/>
              <a:buFont typeface="Play"/>
              <a:buNone/>
            </a:pPr>
            <a:fld id="{00000000-1234-1234-1234-123412341234}" type="slidenum">
              <a:rPr b="0" i="0" lang="en-US" sz="1200" u="none" cap="none" strike="noStrike">
                <a:solidFill>
                  <a:srgbClr val="232F3E"/>
                </a:solidFill>
                <a:latin typeface="Play"/>
                <a:ea typeface="Play"/>
                <a:cs typeface="Play"/>
                <a:sym typeface="Play"/>
              </a:rPr>
              <a:t>‹#›</a:t>
            </a:fld>
            <a:endParaRPr b="0" i="0" sz="1200" u="none" cap="none" strike="noStrike">
              <a:solidFill>
                <a:srgbClr val="232F3E"/>
              </a:solidFill>
              <a:latin typeface="Play"/>
              <a:ea typeface="Play"/>
              <a:cs typeface="Play"/>
              <a:sym typeface="Play"/>
            </a:endParaRPr>
          </a:p>
        </p:txBody>
      </p:sp>
      <p:sp>
        <p:nvSpPr>
          <p:cNvPr id="1103" name="Google Shape;1103;p98"/>
          <p:cNvSpPr txBox="1"/>
          <p:nvPr>
            <p:ph type="title"/>
          </p:nvPr>
        </p:nvSpPr>
        <p:spPr>
          <a:xfrm>
            <a:off x="243242" y="292099"/>
            <a:ext cx="4062057" cy="1866901"/>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chemeClr val="lt1"/>
              </a:buClr>
              <a:buSzPts val="3600"/>
              <a:buFont typeface="Play"/>
              <a:buNone/>
            </a:pPr>
            <a:r>
              <a:rPr lang="en-US"/>
              <a:t>Key takeaways: Caching using ElastiCache</a:t>
            </a:r>
            <a:endParaRPr/>
          </a:p>
        </p:txBody>
      </p:sp>
      <p:sp>
        <p:nvSpPr>
          <p:cNvPr id="1104" name="Google Shape;1104;p98"/>
          <p:cNvSpPr txBox="1"/>
          <p:nvPr>
            <p:ph idx="1" type="body"/>
          </p:nvPr>
        </p:nvSpPr>
        <p:spPr>
          <a:xfrm>
            <a:off x="4592635" y="292099"/>
            <a:ext cx="7239701" cy="6142651"/>
          </a:xfrm>
          <a:prstGeom prst="rect">
            <a:avLst/>
          </a:prstGeom>
          <a:noFill/>
          <a:ln>
            <a:noFill/>
          </a:ln>
        </p:spPr>
        <p:txBody>
          <a:bodyPr anchorCtr="0" anchor="t" bIns="45700" lIns="91425" spcFirstLastPara="1" rIns="91425" wrap="square" tIns="45700">
            <a:normAutofit/>
          </a:bodyPr>
          <a:lstStyle/>
          <a:p>
            <a:pPr indent="-228600" lvl="0" marL="228600" rtl="0" algn="l">
              <a:lnSpc>
                <a:spcPct val="100000"/>
              </a:lnSpc>
              <a:spcBef>
                <a:spcPts val="0"/>
              </a:spcBef>
              <a:spcAft>
                <a:spcPts val="0"/>
              </a:spcAft>
              <a:buClr>
                <a:srgbClr val="232F3E"/>
              </a:buClr>
              <a:buSzPts val="2800"/>
              <a:buChar char="•"/>
            </a:pPr>
            <a:r>
              <a:rPr lang="en-US"/>
              <a:t>ElastiCache is a key-value, in-memory data store with the purpose of providing millisecond latency and inexpensive access to copies of data. </a:t>
            </a:r>
            <a:endParaRPr/>
          </a:p>
          <a:p>
            <a:pPr indent="-228600" lvl="0" marL="228600" rtl="0" algn="l">
              <a:lnSpc>
                <a:spcPct val="100000"/>
              </a:lnSpc>
              <a:spcBef>
                <a:spcPts val="1200"/>
              </a:spcBef>
              <a:spcAft>
                <a:spcPts val="0"/>
              </a:spcAft>
              <a:buClr>
                <a:srgbClr val="232F3E"/>
              </a:buClr>
              <a:buSzPts val="2800"/>
              <a:buChar char="•"/>
            </a:pPr>
            <a:r>
              <a:rPr lang="en-US"/>
              <a:t>ElastiCache reduces the complexity of administering your caching systems for Redis and Memcached engines. </a:t>
            </a:r>
            <a:endParaRPr/>
          </a:p>
          <a:p>
            <a:pPr indent="-228600" lvl="0" marL="228600" rtl="0" algn="l">
              <a:lnSpc>
                <a:spcPct val="100000"/>
              </a:lnSpc>
              <a:spcBef>
                <a:spcPts val="1200"/>
              </a:spcBef>
              <a:spcAft>
                <a:spcPts val="0"/>
              </a:spcAft>
              <a:buClr>
                <a:srgbClr val="232F3E"/>
              </a:buClr>
              <a:buSzPts val="2800"/>
              <a:buChar char="•"/>
            </a:pPr>
            <a:r>
              <a:rPr lang="en-US"/>
              <a:t>Lazy loading and write-through are two strategies to handle keeping the cache as up to date as is appropriate. </a:t>
            </a:r>
            <a:endParaRPr/>
          </a:p>
          <a:p>
            <a:pPr indent="-50800" lvl="0" marL="228600" rtl="0" algn="l">
              <a:lnSpc>
                <a:spcPct val="100000"/>
              </a:lnSpc>
              <a:spcBef>
                <a:spcPts val="1200"/>
              </a:spcBef>
              <a:spcAft>
                <a:spcPts val="0"/>
              </a:spcAft>
              <a:buClr>
                <a:srgbClr val="232F3E"/>
              </a:buClr>
              <a:buSzPts val="2800"/>
              <a:buNone/>
            </a:pPr>
            <a:r>
              <a:t/>
            </a:r>
            <a:endParaRPr/>
          </a:p>
          <a:p>
            <a:pPr indent="-50800" lvl="0" marL="228600" rtl="0" algn="l">
              <a:lnSpc>
                <a:spcPct val="100000"/>
              </a:lnSpc>
              <a:spcBef>
                <a:spcPts val="1200"/>
              </a:spcBef>
              <a:spcAft>
                <a:spcPts val="0"/>
              </a:spcAft>
              <a:buClr>
                <a:srgbClr val="232F3E"/>
              </a:buClr>
              <a:buSzPts val="2800"/>
              <a:buNone/>
            </a:pPr>
            <a:r>
              <a:t/>
            </a:r>
            <a:endParaRPr/>
          </a:p>
        </p:txBody>
      </p:sp>
      <p:pic>
        <p:nvPicPr>
          <p:cNvPr id="1105" name="Google Shape;1105;p98"/>
          <p:cNvPicPr preferRelativeResize="0"/>
          <p:nvPr/>
        </p:nvPicPr>
        <p:blipFill rotWithShape="1">
          <a:blip r:embed="rId3">
            <a:alphaModFix/>
          </a:blip>
          <a:srcRect b="0" l="0" r="0" t="0"/>
          <a:stretch/>
        </p:blipFill>
        <p:spPr>
          <a:xfrm>
            <a:off x="968565" y="2892425"/>
            <a:ext cx="2511045" cy="27432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9" name="Shape 1109"/>
        <p:cNvGrpSpPr/>
        <p:nvPr/>
      </p:nvGrpSpPr>
      <p:grpSpPr>
        <a:xfrm>
          <a:off x="0" y="0"/>
          <a:ext cx="0" cy="0"/>
          <a:chOff x="0" y="0"/>
          <a:chExt cx="0" cy="0"/>
        </a:xfrm>
      </p:grpSpPr>
      <p:sp>
        <p:nvSpPr>
          <p:cNvPr id="1110" name="Google Shape;1110;p99"/>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232F3E"/>
              </a:buClr>
              <a:buSzPts val="1200"/>
              <a:buFont typeface="Play"/>
              <a:buNone/>
            </a:pPr>
            <a:fld id="{00000000-1234-1234-1234-123412341234}" type="slidenum">
              <a:rPr b="0" i="0" lang="en-US" sz="1200" u="none" cap="none" strike="noStrike">
                <a:solidFill>
                  <a:srgbClr val="232F3E"/>
                </a:solidFill>
                <a:latin typeface="Play"/>
                <a:ea typeface="Play"/>
                <a:cs typeface="Play"/>
                <a:sym typeface="Play"/>
              </a:rPr>
              <a:t>‹#›</a:t>
            </a:fld>
            <a:endParaRPr b="0" i="0" sz="1200" u="none" cap="none" strike="noStrike">
              <a:solidFill>
                <a:srgbClr val="232F3E"/>
              </a:solidFill>
              <a:latin typeface="Play"/>
              <a:ea typeface="Play"/>
              <a:cs typeface="Play"/>
              <a:sym typeface="Play"/>
            </a:endParaRPr>
          </a:p>
        </p:txBody>
      </p:sp>
      <p:sp>
        <p:nvSpPr>
          <p:cNvPr id="1111" name="Google Shape;1111;p99"/>
          <p:cNvSpPr txBox="1"/>
          <p:nvPr>
            <p:ph type="title"/>
          </p:nvPr>
        </p:nvSpPr>
        <p:spPr>
          <a:xfrm>
            <a:off x="457200" y="2545492"/>
            <a:ext cx="11375136" cy="2446876"/>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lt1"/>
              </a:buClr>
              <a:buSzPts val="4800"/>
              <a:buFont typeface="Play"/>
              <a:buNone/>
            </a:pPr>
            <a:r>
              <a:rPr b="1" lang="en-US"/>
              <a:t>Applying the AWS Well-Architected Framework principles to caching</a:t>
            </a:r>
            <a:endParaRPr/>
          </a:p>
        </p:txBody>
      </p:sp>
      <p:sp>
        <p:nvSpPr>
          <p:cNvPr id="1112" name="Google Shape;1112;p99"/>
          <p:cNvSpPr txBox="1"/>
          <p:nvPr>
            <p:ph idx="1" type="subTitle"/>
          </p:nvPr>
        </p:nvSpPr>
        <p:spPr>
          <a:xfrm>
            <a:off x="457200" y="5040376"/>
            <a:ext cx="11375136" cy="995898"/>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lt1"/>
              </a:buClr>
              <a:buSzPts val="3200"/>
              <a:buNone/>
            </a:pPr>
            <a:r>
              <a:rPr lang="en-US"/>
              <a:t>Caching Content</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6" name="Shape 1116"/>
        <p:cNvGrpSpPr/>
        <p:nvPr/>
      </p:nvGrpSpPr>
      <p:grpSpPr>
        <a:xfrm>
          <a:off x="0" y="0"/>
          <a:ext cx="0" cy="0"/>
          <a:chOff x="0" y="0"/>
          <a:chExt cx="0" cy="0"/>
        </a:xfrm>
      </p:grpSpPr>
      <p:sp>
        <p:nvSpPr>
          <p:cNvPr id="1117" name="Google Shape;1117;p100"/>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232F3E"/>
              </a:buClr>
              <a:buSzPts val="1200"/>
              <a:buFont typeface="Play"/>
              <a:buNone/>
            </a:pPr>
            <a:fld id="{00000000-1234-1234-1234-123412341234}" type="slidenum">
              <a:rPr b="0" i="0" lang="en-US" sz="1200" u="none" cap="none" strike="noStrike">
                <a:solidFill>
                  <a:srgbClr val="232F3E"/>
                </a:solidFill>
                <a:latin typeface="Play"/>
                <a:ea typeface="Play"/>
                <a:cs typeface="Play"/>
                <a:sym typeface="Play"/>
              </a:rPr>
              <a:t>‹#›</a:t>
            </a:fld>
            <a:endParaRPr b="0" i="0" sz="1200" u="none" cap="none" strike="noStrike">
              <a:solidFill>
                <a:srgbClr val="232F3E"/>
              </a:solidFill>
              <a:latin typeface="Play"/>
              <a:ea typeface="Play"/>
              <a:cs typeface="Play"/>
              <a:sym typeface="Play"/>
            </a:endParaRPr>
          </a:p>
        </p:txBody>
      </p:sp>
      <p:sp>
        <p:nvSpPr>
          <p:cNvPr id="1118" name="Google Shape;1118;p100"/>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rgbClr val="232F3E"/>
              </a:buClr>
              <a:buSzPct val="100000"/>
              <a:buFont typeface="Play"/>
              <a:buNone/>
            </a:pPr>
            <a:r>
              <a:rPr lang="en-US"/>
              <a:t>AWS Well-Architected Framework caching best practices</a:t>
            </a:r>
            <a:endParaRPr/>
          </a:p>
        </p:txBody>
      </p:sp>
      <p:sp>
        <p:nvSpPr>
          <p:cNvPr id="1119" name="Google Shape;1119;p100"/>
          <p:cNvSpPr txBox="1"/>
          <p:nvPr/>
        </p:nvSpPr>
        <p:spPr>
          <a:xfrm>
            <a:off x="4843376" y="4518087"/>
            <a:ext cx="184731"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0" i="0" sz="2800" u="none" cap="none" strike="noStrike">
              <a:solidFill>
                <a:srgbClr val="000000"/>
              </a:solidFill>
              <a:latin typeface="Play"/>
              <a:ea typeface="Play"/>
              <a:cs typeface="Play"/>
              <a:sym typeface="Play"/>
            </a:endParaRPr>
          </a:p>
        </p:txBody>
      </p:sp>
      <p:sp>
        <p:nvSpPr>
          <p:cNvPr id="1120" name="Google Shape;1120;p100"/>
          <p:cNvSpPr txBox="1"/>
          <p:nvPr/>
        </p:nvSpPr>
        <p:spPr>
          <a:xfrm>
            <a:off x="2529288" y="4458612"/>
            <a:ext cx="184730" cy="52322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2800"/>
              <a:buFont typeface="Play"/>
              <a:buNone/>
            </a:pPr>
            <a:r>
              <a:t/>
            </a:r>
            <a:endParaRPr b="0" i="0" sz="2800" u="none" cap="none" strike="noStrike">
              <a:solidFill>
                <a:srgbClr val="000000"/>
              </a:solidFill>
              <a:latin typeface="Play"/>
              <a:ea typeface="Play"/>
              <a:cs typeface="Play"/>
              <a:sym typeface="Play"/>
            </a:endParaRPr>
          </a:p>
        </p:txBody>
      </p:sp>
      <p:sp>
        <p:nvSpPr>
          <p:cNvPr id="1121" name="Google Shape;1121;p100"/>
          <p:cNvSpPr txBox="1"/>
          <p:nvPr/>
        </p:nvSpPr>
        <p:spPr>
          <a:xfrm>
            <a:off x="8782904" y="4458612"/>
            <a:ext cx="184731" cy="46166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2400"/>
              <a:buFont typeface="Play"/>
              <a:buNone/>
            </a:pPr>
            <a:r>
              <a:t/>
            </a:r>
            <a:endParaRPr b="0" i="0" sz="2400" u="none" cap="none" strike="noStrike">
              <a:solidFill>
                <a:srgbClr val="000000"/>
              </a:solidFill>
              <a:latin typeface="Play"/>
              <a:ea typeface="Play"/>
              <a:cs typeface="Play"/>
              <a:sym typeface="Play"/>
            </a:endParaRPr>
          </a:p>
        </p:txBody>
      </p:sp>
      <p:pic>
        <p:nvPicPr>
          <p:cNvPr id="1122" name="Google Shape;1122;p100"/>
          <p:cNvPicPr preferRelativeResize="0"/>
          <p:nvPr/>
        </p:nvPicPr>
        <p:blipFill rotWithShape="1">
          <a:blip r:embed="rId3">
            <a:alphaModFix/>
          </a:blip>
          <a:srcRect b="0" l="0" r="0" t="0"/>
          <a:stretch/>
        </p:blipFill>
        <p:spPr>
          <a:xfrm>
            <a:off x="1723378" y="1207008"/>
            <a:ext cx="1766162" cy="4572000"/>
          </a:xfrm>
          <a:prstGeom prst="rect">
            <a:avLst/>
          </a:prstGeom>
          <a:noFill/>
          <a:ln>
            <a:noFill/>
          </a:ln>
        </p:spPr>
      </p:pic>
      <p:pic>
        <p:nvPicPr>
          <p:cNvPr id="1123" name="Google Shape;1123;p100"/>
          <p:cNvPicPr preferRelativeResize="0"/>
          <p:nvPr/>
        </p:nvPicPr>
        <p:blipFill rotWithShape="1">
          <a:blip r:embed="rId4">
            <a:alphaModFix/>
          </a:blip>
          <a:srcRect b="0" l="0" r="0" t="0"/>
          <a:stretch/>
        </p:blipFill>
        <p:spPr>
          <a:xfrm>
            <a:off x="5212919" y="1207008"/>
            <a:ext cx="1766162" cy="4572000"/>
          </a:xfrm>
          <a:prstGeom prst="rect">
            <a:avLst/>
          </a:prstGeom>
          <a:noFill/>
          <a:ln>
            <a:noFill/>
          </a:ln>
        </p:spPr>
      </p:pic>
      <p:pic>
        <p:nvPicPr>
          <p:cNvPr id="1124" name="Google Shape;1124;p100"/>
          <p:cNvPicPr preferRelativeResize="0"/>
          <p:nvPr/>
        </p:nvPicPr>
        <p:blipFill rotWithShape="1">
          <a:blip r:embed="rId5">
            <a:alphaModFix/>
          </a:blip>
          <a:srcRect b="0" l="0" r="0" t="0"/>
          <a:stretch/>
        </p:blipFill>
        <p:spPr>
          <a:xfrm>
            <a:off x="8702460" y="1207008"/>
            <a:ext cx="1766162" cy="45720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3" name="Shape 593"/>
        <p:cNvGrpSpPr/>
        <p:nvPr/>
      </p:nvGrpSpPr>
      <p:grpSpPr>
        <a:xfrm>
          <a:off x="0" y="0"/>
          <a:ext cx="0" cy="0"/>
          <a:chOff x="0" y="0"/>
          <a:chExt cx="0" cy="0"/>
        </a:xfrm>
      </p:grpSpPr>
      <p:sp>
        <p:nvSpPr>
          <p:cNvPr id="594" name="Google Shape;594;p65"/>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595" name="Google Shape;595;p65"/>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32F3E"/>
              </a:buClr>
              <a:buSzPts val="3600"/>
              <a:buFont typeface="Play"/>
              <a:buNone/>
            </a:pPr>
            <a:r>
              <a:rPr lang="en-US"/>
              <a:t>Module overview</a:t>
            </a:r>
            <a:endParaRPr/>
          </a:p>
        </p:txBody>
      </p:sp>
      <p:sp>
        <p:nvSpPr>
          <p:cNvPr id="596" name="Google Shape;596;p65"/>
          <p:cNvSpPr txBox="1"/>
          <p:nvPr>
            <p:ph idx="1" type="body"/>
          </p:nvPr>
        </p:nvSpPr>
        <p:spPr>
          <a:xfrm>
            <a:off x="365760" y="1097280"/>
            <a:ext cx="5669280" cy="5330952"/>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rgbClr val="232F3E"/>
              </a:buClr>
              <a:buSzPts val="2800"/>
              <a:buNone/>
            </a:pPr>
            <a:r>
              <a:rPr b="1" lang="en-US"/>
              <a:t>Presentation sections</a:t>
            </a:r>
            <a:endParaRPr/>
          </a:p>
          <a:p>
            <a:pPr indent="-228600" lvl="1" marL="457200" rtl="0" algn="l">
              <a:lnSpc>
                <a:spcPct val="100000"/>
              </a:lnSpc>
              <a:spcBef>
                <a:spcPts val="1200"/>
              </a:spcBef>
              <a:spcAft>
                <a:spcPts val="0"/>
              </a:spcAft>
              <a:buClr>
                <a:srgbClr val="232F3E"/>
              </a:buClr>
              <a:buSzPts val="2400"/>
              <a:buChar char="•"/>
            </a:pPr>
            <a:r>
              <a:rPr lang="en-US"/>
              <a:t>Overview of caching</a:t>
            </a:r>
            <a:endParaRPr/>
          </a:p>
          <a:p>
            <a:pPr indent="-228600" lvl="1" marL="457200" rtl="0" algn="l">
              <a:lnSpc>
                <a:spcPct val="100000"/>
              </a:lnSpc>
              <a:spcBef>
                <a:spcPts val="1200"/>
              </a:spcBef>
              <a:spcAft>
                <a:spcPts val="0"/>
              </a:spcAft>
              <a:buClr>
                <a:srgbClr val="232F3E"/>
              </a:buClr>
              <a:buSzPts val="2400"/>
              <a:buChar char="•"/>
            </a:pPr>
            <a:r>
              <a:rPr lang="en-US"/>
              <a:t>Caching using CloudFront</a:t>
            </a:r>
            <a:endParaRPr/>
          </a:p>
          <a:p>
            <a:pPr indent="-228600" lvl="1" marL="457200" rtl="0" algn="l">
              <a:lnSpc>
                <a:spcPct val="100000"/>
              </a:lnSpc>
              <a:spcBef>
                <a:spcPts val="1200"/>
              </a:spcBef>
              <a:spcAft>
                <a:spcPts val="0"/>
              </a:spcAft>
              <a:buClr>
                <a:srgbClr val="232F3E"/>
              </a:buClr>
              <a:buSzPts val="2400"/>
              <a:buChar char="•"/>
            </a:pPr>
            <a:r>
              <a:rPr lang="en-US"/>
              <a:t>Caching using ElastiCache</a:t>
            </a:r>
            <a:endParaRPr/>
          </a:p>
          <a:p>
            <a:pPr indent="-228600" lvl="1" marL="457200" rtl="0" algn="l">
              <a:lnSpc>
                <a:spcPct val="100000"/>
              </a:lnSpc>
              <a:spcBef>
                <a:spcPts val="1200"/>
              </a:spcBef>
              <a:spcAft>
                <a:spcPts val="0"/>
              </a:spcAft>
              <a:buClr>
                <a:srgbClr val="232F3E"/>
              </a:buClr>
              <a:buSzPts val="2400"/>
              <a:buChar char="•"/>
            </a:pPr>
            <a:r>
              <a:rPr lang="en-US"/>
              <a:t>Applying AWS Well-Architected Framework principles to caching</a:t>
            </a:r>
            <a:endParaRPr/>
          </a:p>
        </p:txBody>
      </p:sp>
      <p:sp>
        <p:nvSpPr>
          <p:cNvPr id="597" name="Google Shape;597;p65"/>
          <p:cNvSpPr txBox="1"/>
          <p:nvPr>
            <p:ph idx="2" type="body"/>
          </p:nvPr>
        </p:nvSpPr>
        <p:spPr>
          <a:xfrm>
            <a:off x="6163056" y="1097280"/>
            <a:ext cx="5669280" cy="5330952"/>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rgbClr val="232F3E"/>
              </a:buClr>
              <a:buSzPts val="2800"/>
              <a:buNone/>
            </a:pPr>
            <a:r>
              <a:rPr b="1" lang="en-US"/>
              <a:t>Knowledge checks</a:t>
            </a:r>
            <a:endParaRPr/>
          </a:p>
          <a:p>
            <a:pPr indent="-228600" lvl="0" marL="228600" rtl="0" algn="l">
              <a:lnSpc>
                <a:spcPct val="100000"/>
              </a:lnSpc>
              <a:spcBef>
                <a:spcPts val="1200"/>
              </a:spcBef>
              <a:spcAft>
                <a:spcPts val="0"/>
              </a:spcAft>
              <a:buClr>
                <a:srgbClr val="232F3E"/>
              </a:buClr>
              <a:buSzPts val="2400"/>
              <a:buChar char="•"/>
            </a:pPr>
            <a:r>
              <a:rPr lang="en-US" sz="2400"/>
              <a:t>10-question knowledge check</a:t>
            </a:r>
            <a:endParaRPr/>
          </a:p>
          <a:p>
            <a:pPr indent="-228600" lvl="0" marL="228600" rtl="0" algn="l">
              <a:lnSpc>
                <a:spcPct val="100000"/>
              </a:lnSpc>
              <a:spcBef>
                <a:spcPts val="1200"/>
              </a:spcBef>
              <a:spcAft>
                <a:spcPts val="0"/>
              </a:spcAft>
              <a:buClr>
                <a:srgbClr val="232F3E"/>
              </a:buClr>
              <a:buSzPts val="2400"/>
              <a:buChar char="•"/>
            </a:pPr>
            <a:r>
              <a:rPr lang="en-US" sz="2400"/>
              <a:t>Sample exam question</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8" name="Shape 1128"/>
        <p:cNvGrpSpPr/>
        <p:nvPr/>
      </p:nvGrpSpPr>
      <p:grpSpPr>
        <a:xfrm>
          <a:off x="0" y="0"/>
          <a:ext cx="0" cy="0"/>
          <a:chOff x="0" y="0"/>
          <a:chExt cx="0" cy="0"/>
        </a:xfrm>
      </p:grpSpPr>
      <p:sp>
        <p:nvSpPr>
          <p:cNvPr id="1129" name="Google Shape;1129;p101"/>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232F3E"/>
              </a:buClr>
              <a:buSzPts val="1600"/>
              <a:buFont typeface="Play"/>
              <a:buNone/>
            </a:pPr>
            <a:fld id="{00000000-1234-1234-1234-123412341234}" type="slidenum">
              <a:rPr b="0" i="0" lang="en-US" sz="1600" u="none" cap="none" strike="noStrike">
                <a:solidFill>
                  <a:srgbClr val="232F3E"/>
                </a:solidFill>
                <a:latin typeface="Play"/>
                <a:ea typeface="Play"/>
                <a:cs typeface="Play"/>
                <a:sym typeface="Play"/>
              </a:rPr>
              <a:t>‹#›</a:t>
            </a:fld>
            <a:endParaRPr b="0" i="0" sz="1600" u="none" cap="none" strike="noStrike">
              <a:solidFill>
                <a:srgbClr val="232F3E"/>
              </a:solidFill>
              <a:latin typeface="Play"/>
              <a:ea typeface="Play"/>
              <a:cs typeface="Play"/>
              <a:sym typeface="Play"/>
            </a:endParaRPr>
          </a:p>
        </p:txBody>
      </p:sp>
      <p:sp>
        <p:nvSpPr>
          <p:cNvPr id="1130" name="Google Shape;1130;p101"/>
          <p:cNvSpPr txBox="1"/>
          <p:nvPr>
            <p:ph type="title"/>
          </p:nvPr>
        </p:nvSpPr>
        <p:spPr>
          <a:xfrm>
            <a:off x="365759" y="301752"/>
            <a:ext cx="11542705" cy="731318"/>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232F3E"/>
              </a:buClr>
              <a:buSzPts val="2400"/>
              <a:buFont typeface="Play"/>
              <a:buNone/>
            </a:pPr>
            <a:r>
              <a:rPr lang="en-US" sz="2400"/>
              <a:t>Best practice approach: Data management</a:t>
            </a:r>
            <a:endParaRPr/>
          </a:p>
        </p:txBody>
      </p:sp>
      <p:pic>
        <p:nvPicPr>
          <p:cNvPr descr="Performance efficiency pillar.&#10;" id="1131" name="Google Shape;1131;p101"/>
          <p:cNvPicPr preferRelativeResize="0"/>
          <p:nvPr/>
        </p:nvPicPr>
        <p:blipFill rotWithShape="1">
          <a:blip r:embed="rId3">
            <a:alphaModFix/>
          </a:blip>
          <a:srcRect b="0" l="0" r="0" t="0"/>
          <a:stretch/>
        </p:blipFill>
        <p:spPr>
          <a:xfrm>
            <a:off x="1110397" y="1203342"/>
            <a:ext cx="1766162" cy="4572000"/>
          </a:xfrm>
          <a:prstGeom prst="rect">
            <a:avLst/>
          </a:prstGeom>
          <a:noFill/>
          <a:ln>
            <a:noFill/>
          </a:ln>
        </p:spPr>
      </p:pic>
      <p:sp>
        <p:nvSpPr>
          <p:cNvPr id="1132" name="Google Shape;1132;p101"/>
          <p:cNvSpPr txBox="1"/>
          <p:nvPr/>
        </p:nvSpPr>
        <p:spPr>
          <a:xfrm>
            <a:off x="4706790" y="2004915"/>
            <a:ext cx="5287091" cy="46166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Play"/>
              <a:buNone/>
            </a:pPr>
            <a:r>
              <a:rPr b="1" i="0" lang="en-US" sz="2400" u="none" cap="none" strike="noStrike">
                <a:solidFill>
                  <a:srgbClr val="000000"/>
                </a:solidFill>
                <a:latin typeface="Play"/>
                <a:ea typeface="Play"/>
                <a:cs typeface="Play"/>
                <a:sym typeface="Play"/>
              </a:rPr>
              <a:t>Best practices</a:t>
            </a:r>
            <a:endParaRPr/>
          </a:p>
        </p:txBody>
      </p:sp>
      <p:sp>
        <p:nvSpPr>
          <p:cNvPr id="1133" name="Google Shape;1133;p101"/>
          <p:cNvSpPr/>
          <p:nvPr/>
        </p:nvSpPr>
        <p:spPr>
          <a:xfrm>
            <a:off x="4637300" y="2499236"/>
            <a:ext cx="5426075" cy="1277759"/>
          </a:xfrm>
          <a:prstGeom prst="roundRect">
            <a:avLst>
              <a:gd fmla="val 16667" name="adj"/>
            </a:avLst>
          </a:prstGeom>
          <a:solidFill>
            <a:schemeClr val="lt1"/>
          </a:solidFill>
          <a:ln cap="flat" cmpd="sng" w="2857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2400" u="none" cap="none" strike="noStrike">
                <a:solidFill>
                  <a:srgbClr val="232F3E"/>
                </a:solidFill>
                <a:latin typeface="Play"/>
                <a:ea typeface="Play"/>
                <a:cs typeface="Play"/>
                <a:sym typeface="Play"/>
              </a:rPr>
              <a:t>Implement data access patterns that utilize caching.</a:t>
            </a:r>
            <a:endParaRPr/>
          </a:p>
        </p:txBody>
      </p:sp>
      <p:sp>
        <p:nvSpPr>
          <p:cNvPr id="1134" name="Google Shape;1134;p101"/>
          <p:cNvSpPr/>
          <p:nvPr/>
        </p:nvSpPr>
        <p:spPr>
          <a:xfrm>
            <a:off x="4637299" y="3900092"/>
            <a:ext cx="5426075" cy="1277759"/>
          </a:xfrm>
          <a:prstGeom prst="roundRect">
            <a:avLst>
              <a:gd fmla="val 16667" name="adj"/>
            </a:avLst>
          </a:prstGeom>
          <a:solidFill>
            <a:schemeClr val="lt1"/>
          </a:solidFill>
          <a:ln cap="flat" cmpd="sng" w="2857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2400" u="none" cap="none" strike="noStrike">
                <a:solidFill>
                  <a:srgbClr val="232F3E"/>
                </a:solidFill>
                <a:latin typeface="Play"/>
                <a:ea typeface="Play"/>
                <a:cs typeface="Play"/>
                <a:sym typeface="Play"/>
              </a:rPr>
              <a:t>Implement strategies to improve query performance in data store.</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8" name="Shape 1138"/>
        <p:cNvGrpSpPr/>
        <p:nvPr/>
      </p:nvGrpSpPr>
      <p:grpSpPr>
        <a:xfrm>
          <a:off x="0" y="0"/>
          <a:ext cx="0" cy="0"/>
          <a:chOff x="0" y="0"/>
          <a:chExt cx="0" cy="0"/>
        </a:xfrm>
      </p:grpSpPr>
      <p:sp>
        <p:nvSpPr>
          <p:cNvPr id="1139" name="Google Shape;1139;p102"/>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232F3E"/>
              </a:buClr>
              <a:buSzPts val="1600"/>
              <a:buFont typeface="Play"/>
              <a:buNone/>
            </a:pPr>
            <a:fld id="{00000000-1234-1234-1234-123412341234}" type="slidenum">
              <a:rPr b="0" i="0" lang="en-US" sz="1600" u="none" cap="none" strike="noStrike">
                <a:solidFill>
                  <a:srgbClr val="232F3E"/>
                </a:solidFill>
                <a:latin typeface="Play"/>
                <a:ea typeface="Play"/>
                <a:cs typeface="Play"/>
                <a:sym typeface="Play"/>
              </a:rPr>
              <a:t>‹#›</a:t>
            </a:fld>
            <a:endParaRPr b="0" i="0" sz="1600" u="none" cap="none" strike="noStrike">
              <a:solidFill>
                <a:srgbClr val="232F3E"/>
              </a:solidFill>
              <a:latin typeface="Play"/>
              <a:ea typeface="Play"/>
              <a:cs typeface="Play"/>
              <a:sym typeface="Play"/>
            </a:endParaRPr>
          </a:p>
        </p:txBody>
      </p:sp>
      <p:sp>
        <p:nvSpPr>
          <p:cNvPr id="1140" name="Google Shape;1140;p102"/>
          <p:cNvSpPr txBox="1"/>
          <p:nvPr>
            <p:ph type="title"/>
          </p:nvPr>
        </p:nvSpPr>
        <p:spPr>
          <a:xfrm>
            <a:off x="365759" y="301752"/>
            <a:ext cx="11542705" cy="731318"/>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232F3E"/>
              </a:buClr>
              <a:buSzPts val="2400"/>
              <a:buFont typeface="Play"/>
              <a:buNone/>
            </a:pPr>
            <a:r>
              <a:rPr lang="en-US" sz="2400"/>
              <a:t>Best practice approach: Foundations – plan your network topology</a:t>
            </a:r>
            <a:endParaRPr/>
          </a:p>
        </p:txBody>
      </p:sp>
      <p:pic>
        <p:nvPicPr>
          <p:cNvPr descr="Reliability pillar." id="1141" name="Google Shape;1141;p102"/>
          <p:cNvPicPr preferRelativeResize="0"/>
          <p:nvPr/>
        </p:nvPicPr>
        <p:blipFill rotWithShape="1">
          <a:blip r:embed="rId3">
            <a:alphaModFix/>
          </a:blip>
          <a:srcRect b="0" l="0" r="0" t="0"/>
          <a:stretch/>
        </p:blipFill>
        <p:spPr>
          <a:xfrm>
            <a:off x="1110397" y="1203342"/>
            <a:ext cx="1766162" cy="4572000"/>
          </a:xfrm>
          <a:prstGeom prst="rect">
            <a:avLst/>
          </a:prstGeom>
          <a:noFill/>
          <a:ln>
            <a:noFill/>
          </a:ln>
        </p:spPr>
      </p:pic>
      <p:sp>
        <p:nvSpPr>
          <p:cNvPr id="1142" name="Google Shape;1142;p102"/>
          <p:cNvSpPr txBox="1"/>
          <p:nvPr/>
        </p:nvSpPr>
        <p:spPr>
          <a:xfrm>
            <a:off x="5999913" y="2379027"/>
            <a:ext cx="2923875" cy="46166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Play"/>
              <a:buNone/>
            </a:pPr>
            <a:r>
              <a:rPr b="1" i="0" lang="en-US" sz="2400" u="none" cap="none" strike="noStrike">
                <a:solidFill>
                  <a:srgbClr val="000000"/>
                </a:solidFill>
                <a:latin typeface="Play"/>
                <a:ea typeface="Play"/>
                <a:cs typeface="Play"/>
                <a:sym typeface="Play"/>
              </a:rPr>
              <a:t>Best practice</a:t>
            </a:r>
            <a:endParaRPr/>
          </a:p>
        </p:txBody>
      </p:sp>
      <p:sp>
        <p:nvSpPr>
          <p:cNvPr id="1143" name="Google Shape;1143;p102"/>
          <p:cNvSpPr/>
          <p:nvPr/>
        </p:nvSpPr>
        <p:spPr>
          <a:xfrm>
            <a:off x="4748814" y="2840692"/>
            <a:ext cx="5426075" cy="1327310"/>
          </a:xfrm>
          <a:prstGeom prst="roundRect">
            <a:avLst>
              <a:gd fmla="val 16667" name="adj"/>
            </a:avLst>
          </a:prstGeom>
          <a:solidFill>
            <a:schemeClr val="lt1"/>
          </a:solidFill>
          <a:ln cap="flat" cmpd="sng" w="28575">
            <a:solidFill>
              <a:srgbClr val="B5335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2400" u="none" cap="none" strike="noStrike">
                <a:solidFill>
                  <a:srgbClr val="232F3E"/>
                </a:solidFill>
                <a:latin typeface="Play"/>
                <a:ea typeface="Play"/>
                <a:cs typeface="Play"/>
                <a:sym typeface="Play"/>
              </a:rPr>
              <a:t>Use highly available network connectivity for your workload public endpoints.</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7" name="Shape 1147"/>
        <p:cNvGrpSpPr/>
        <p:nvPr/>
      </p:nvGrpSpPr>
      <p:grpSpPr>
        <a:xfrm>
          <a:off x="0" y="0"/>
          <a:ext cx="0" cy="0"/>
          <a:chOff x="0" y="0"/>
          <a:chExt cx="0" cy="0"/>
        </a:xfrm>
      </p:grpSpPr>
      <p:sp>
        <p:nvSpPr>
          <p:cNvPr id="1148" name="Google Shape;1148;p103"/>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232F3E"/>
              </a:buClr>
              <a:buSzPts val="1600"/>
              <a:buFont typeface="Play"/>
              <a:buNone/>
            </a:pPr>
            <a:fld id="{00000000-1234-1234-1234-123412341234}" type="slidenum">
              <a:rPr b="0" i="0" lang="en-US" sz="1600" u="none" cap="none" strike="noStrike">
                <a:solidFill>
                  <a:srgbClr val="232F3E"/>
                </a:solidFill>
                <a:latin typeface="Play"/>
                <a:ea typeface="Play"/>
                <a:cs typeface="Play"/>
                <a:sym typeface="Play"/>
              </a:rPr>
              <a:t>‹#›</a:t>
            </a:fld>
            <a:endParaRPr b="0" i="0" sz="1600" u="none" cap="none" strike="noStrike">
              <a:solidFill>
                <a:srgbClr val="232F3E"/>
              </a:solidFill>
              <a:latin typeface="Play"/>
              <a:ea typeface="Play"/>
              <a:cs typeface="Play"/>
              <a:sym typeface="Play"/>
            </a:endParaRPr>
          </a:p>
        </p:txBody>
      </p:sp>
      <p:sp>
        <p:nvSpPr>
          <p:cNvPr id="1149" name="Google Shape;1149;p103"/>
          <p:cNvSpPr txBox="1"/>
          <p:nvPr>
            <p:ph type="title"/>
          </p:nvPr>
        </p:nvSpPr>
        <p:spPr>
          <a:xfrm>
            <a:off x="365759" y="301752"/>
            <a:ext cx="11542705" cy="731318"/>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232F3E"/>
              </a:buClr>
              <a:buSzPts val="2400"/>
              <a:buFont typeface="Play"/>
              <a:buNone/>
            </a:pPr>
            <a:r>
              <a:rPr lang="en-US" sz="2400"/>
              <a:t>Best practice approach: Cost-effective resources - plan for data transfer </a:t>
            </a:r>
            <a:endParaRPr/>
          </a:p>
        </p:txBody>
      </p:sp>
      <p:pic>
        <p:nvPicPr>
          <p:cNvPr descr="Cost Optimization pillar." id="1150" name="Google Shape;1150;p103"/>
          <p:cNvPicPr preferRelativeResize="0"/>
          <p:nvPr/>
        </p:nvPicPr>
        <p:blipFill rotWithShape="1">
          <a:blip r:embed="rId3">
            <a:alphaModFix/>
          </a:blip>
          <a:srcRect b="0" l="0" r="0" t="0"/>
          <a:stretch/>
        </p:blipFill>
        <p:spPr>
          <a:xfrm>
            <a:off x="1100349" y="1218016"/>
            <a:ext cx="1766162" cy="4572000"/>
          </a:xfrm>
          <a:prstGeom prst="rect">
            <a:avLst/>
          </a:prstGeom>
          <a:noFill/>
          <a:ln>
            <a:noFill/>
          </a:ln>
        </p:spPr>
      </p:pic>
      <p:sp>
        <p:nvSpPr>
          <p:cNvPr id="1151" name="Google Shape;1151;p103"/>
          <p:cNvSpPr txBox="1"/>
          <p:nvPr/>
        </p:nvSpPr>
        <p:spPr>
          <a:xfrm>
            <a:off x="5877733" y="1198871"/>
            <a:ext cx="2923875" cy="46166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Play"/>
              <a:buNone/>
            </a:pPr>
            <a:r>
              <a:rPr b="1" i="0" lang="en-US" sz="2400" u="none" cap="none" strike="noStrike">
                <a:solidFill>
                  <a:srgbClr val="000000"/>
                </a:solidFill>
                <a:latin typeface="Play"/>
                <a:ea typeface="Play"/>
                <a:cs typeface="Play"/>
                <a:sym typeface="Play"/>
              </a:rPr>
              <a:t>Best practices</a:t>
            </a:r>
            <a:endParaRPr/>
          </a:p>
        </p:txBody>
      </p:sp>
      <p:sp>
        <p:nvSpPr>
          <p:cNvPr id="1152" name="Google Shape;1152;p103"/>
          <p:cNvSpPr/>
          <p:nvPr/>
        </p:nvSpPr>
        <p:spPr>
          <a:xfrm>
            <a:off x="4626632" y="1673379"/>
            <a:ext cx="5426075" cy="1446500"/>
          </a:xfrm>
          <a:prstGeom prst="roundRect">
            <a:avLst>
              <a:gd fmla="val 16667" name="adj"/>
            </a:avLst>
          </a:prstGeom>
          <a:solidFill>
            <a:schemeClr val="lt1"/>
          </a:solidFill>
          <a:ln cap="flat" cmpd="sng" w="28575">
            <a:solidFill>
              <a:srgbClr val="7C5AE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2400" u="none" cap="none" strike="noStrike">
                <a:solidFill>
                  <a:srgbClr val="232F3E"/>
                </a:solidFill>
                <a:latin typeface="Play"/>
                <a:ea typeface="Play"/>
                <a:cs typeface="Play"/>
                <a:sym typeface="Play"/>
              </a:rPr>
              <a:t>Perform data transfer modeling. </a:t>
            </a:r>
            <a:endParaRPr/>
          </a:p>
        </p:txBody>
      </p:sp>
      <p:sp>
        <p:nvSpPr>
          <p:cNvPr id="1153" name="Google Shape;1153;p103"/>
          <p:cNvSpPr/>
          <p:nvPr/>
        </p:nvSpPr>
        <p:spPr>
          <a:xfrm>
            <a:off x="4626632" y="3208586"/>
            <a:ext cx="5426075" cy="1446500"/>
          </a:xfrm>
          <a:prstGeom prst="roundRect">
            <a:avLst>
              <a:gd fmla="val 16667" name="adj"/>
            </a:avLst>
          </a:prstGeom>
          <a:solidFill>
            <a:schemeClr val="lt1"/>
          </a:solidFill>
          <a:ln cap="flat" cmpd="sng" w="28575">
            <a:solidFill>
              <a:srgbClr val="7C5AE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2400" u="none" cap="none" strike="noStrike">
                <a:solidFill>
                  <a:srgbClr val="232F3E"/>
                </a:solidFill>
                <a:latin typeface="Play"/>
                <a:ea typeface="Play"/>
                <a:cs typeface="Play"/>
                <a:sym typeface="Play"/>
              </a:rPr>
              <a:t>Select components to optimize data transfer cost.</a:t>
            </a:r>
            <a:endParaRPr/>
          </a:p>
        </p:txBody>
      </p:sp>
      <p:sp>
        <p:nvSpPr>
          <p:cNvPr id="1154" name="Google Shape;1154;p103"/>
          <p:cNvSpPr/>
          <p:nvPr/>
        </p:nvSpPr>
        <p:spPr>
          <a:xfrm>
            <a:off x="4626632" y="4743793"/>
            <a:ext cx="5426075" cy="1446500"/>
          </a:xfrm>
          <a:prstGeom prst="roundRect">
            <a:avLst>
              <a:gd fmla="val 16667" name="adj"/>
            </a:avLst>
          </a:prstGeom>
          <a:solidFill>
            <a:schemeClr val="lt1"/>
          </a:solidFill>
          <a:ln cap="flat" cmpd="sng" w="28575">
            <a:solidFill>
              <a:srgbClr val="7C5AE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2400" u="none" cap="none" strike="noStrike">
                <a:solidFill>
                  <a:srgbClr val="232F3E"/>
                </a:solidFill>
                <a:latin typeface="Play"/>
                <a:ea typeface="Play"/>
                <a:cs typeface="Play"/>
                <a:sym typeface="Play"/>
              </a:rPr>
              <a:t>Implement services to reduce data transfer costs.</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8" name="Shape 1158"/>
        <p:cNvGrpSpPr/>
        <p:nvPr/>
      </p:nvGrpSpPr>
      <p:grpSpPr>
        <a:xfrm>
          <a:off x="0" y="0"/>
          <a:ext cx="0" cy="0"/>
          <a:chOff x="0" y="0"/>
          <a:chExt cx="0" cy="0"/>
        </a:xfrm>
      </p:grpSpPr>
      <p:sp>
        <p:nvSpPr>
          <p:cNvPr id="1159" name="Google Shape;1159;p104"/>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232F3E"/>
              </a:buClr>
              <a:buSzPts val="1200"/>
              <a:buFont typeface="Play"/>
              <a:buNone/>
            </a:pPr>
            <a:fld id="{00000000-1234-1234-1234-123412341234}" type="slidenum">
              <a:rPr b="0" i="0" lang="en-US" sz="1200" u="none" cap="none" strike="noStrike">
                <a:solidFill>
                  <a:srgbClr val="232F3E"/>
                </a:solidFill>
                <a:latin typeface="Play"/>
                <a:ea typeface="Play"/>
                <a:cs typeface="Play"/>
                <a:sym typeface="Play"/>
              </a:rPr>
              <a:t>‹#›</a:t>
            </a:fld>
            <a:endParaRPr b="0" i="0" sz="1200" u="none" cap="none" strike="noStrike">
              <a:solidFill>
                <a:srgbClr val="232F3E"/>
              </a:solidFill>
              <a:latin typeface="Play"/>
              <a:ea typeface="Play"/>
              <a:cs typeface="Play"/>
              <a:sym typeface="Play"/>
            </a:endParaRPr>
          </a:p>
        </p:txBody>
      </p:sp>
      <p:sp>
        <p:nvSpPr>
          <p:cNvPr id="1160" name="Google Shape;1160;p104"/>
          <p:cNvSpPr txBox="1"/>
          <p:nvPr>
            <p:ph type="title"/>
          </p:nvPr>
        </p:nvSpPr>
        <p:spPr>
          <a:xfrm>
            <a:off x="243242" y="292099"/>
            <a:ext cx="4062057" cy="1866901"/>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chemeClr val="lt1"/>
              </a:buClr>
              <a:buSzPts val="3000"/>
              <a:buFont typeface="Play"/>
              <a:buNone/>
            </a:pPr>
            <a:r>
              <a:rPr lang="en-US" sz="3000"/>
              <a:t>Key takeaways: Applying AWS Well -Architected Framework principles to caching</a:t>
            </a:r>
            <a:endParaRPr/>
          </a:p>
        </p:txBody>
      </p:sp>
      <p:sp>
        <p:nvSpPr>
          <p:cNvPr id="1161" name="Google Shape;1161;p104"/>
          <p:cNvSpPr txBox="1"/>
          <p:nvPr/>
        </p:nvSpPr>
        <p:spPr>
          <a:xfrm>
            <a:off x="4471639" y="292099"/>
            <a:ext cx="7477119" cy="6024448"/>
          </a:xfrm>
          <a:prstGeom prst="rect">
            <a:avLst/>
          </a:prstGeom>
          <a:noFill/>
          <a:ln>
            <a:noFill/>
          </a:ln>
        </p:spPr>
        <p:txBody>
          <a:bodyPr anchorCtr="0" anchor="t" bIns="45700" lIns="91425" spcFirstLastPara="1" rIns="91425" wrap="square" tIns="45700">
            <a:noAutofit/>
          </a:bodyPr>
          <a:lstStyle/>
          <a:p>
            <a:pPr indent="-228600" lvl="0" marL="228600" marR="0" rtl="0" algn="l">
              <a:lnSpc>
                <a:spcPct val="100000"/>
              </a:lnSpc>
              <a:spcBef>
                <a:spcPts val="0"/>
              </a:spcBef>
              <a:spcAft>
                <a:spcPts val="0"/>
              </a:spcAft>
              <a:buClr>
                <a:srgbClr val="232F3E"/>
              </a:buClr>
              <a:buSzPts val="2400"/>
              <a:buFont typeface="Play"/>
              <a:buChar char="•"/>
            </a:pPr>
            <a:r>
              <a:rPr b="0" i="0" lang="en-US" sz="2400" u="none" cap="none" strike="noStrike">
                <a:solidFill>
                  <a:srgbClr val="232F3E"/>
                </a:solidFill>
                <a:latin typeface="Play"/>
                <a:ea typeface="Play"/>
                <a:cs typeface="Play"/>
                <a:sym typeface="Play"/>
              </a:rPr>
              <a:t>Consider best practices in the performance efficiency pillar such as making selection choices based on data characteristics and available options.</a:t>
            </a:r>
            <a:endParaRPr/>
          </a:p>
          <a:p>
            <a:pPr indent="-228600" lvl="0" marL="228600" marR="0" rtl="0" algn="l">
              <a:lnSpc>
                <a:spcPct val="100000"/>
              </a:lnSpc>
              <a:spcBef>
                <a:spcPts val="1200"/>
              </a:spcBef>
              <a:spcAft>
                <a:spcPts val="0"/>
              </a:spcAft>
              <a:buClr>
                <a:srgbClr val="232F3E"/>
              </a:buClr>
              <a:buSzPts val="2400"/>
              <a:buFont typeface="Play"/>
              <a:buChar char="•"/>
            </a:pPr>
            <a:r>
              <a:rPr b="0" i="0" lang="en-US" sz="2400" u="none" cap="none" strike="noStrike">
                <a:solidFill>
                  <a:srgbClr val="232F3E"/>
                </a:solidFill>
                <a:latin typeface="Play"/>
                <a:ea typeface="Play"/>
                <a:cs typeface="Play"/>
                <a:sym typeface="Play"/>
              </a:rPr>
              <a:t>Consider best practices in the reliability pillar such as using highly available network connectivity for your public endpoints.</a:t>
            </a:r>
            <a:endParaRPr/>
          </a:p>
          <a:p>
            <a:pPr indent="-228600" lvl="0" marL="228600" marR="0" rtl="0" algn="l">
              <a:lnSpc>
                <a:spcPct val="100000"/>
              </a:lnSpc>
              <a:spcBef>
                <a:spcPts val="1200"/>
              </a:spcBef>
              <a:spcAft>
                <a:spcPts val="0"/>
              </a:spcAft>
              <a:buClr>
                <a:srgbClr val="232F3E"/>
              </a:buClr>
              <a:buSzPts val="2400"/>
              <a:buFont typeface="Play"/>
              <a:buChar char="•"/>
            </a:pPr>
            <a:r>
              <a:rPr b="0" i="0" lang="en-US" sz="2400" u="none" cap="none" strike="noStrike">
                <a:solidFill>
                  <a:srgbClr val="232F3E"/>
                </a:solidFill>
                <a:latin typeface="Play"/>
                <a:ea typeface="Play"/>
                <a:cs typeface="Play"/>
                <a:sym typeface="Play"/>
              </a:rPr>
              <a:t>Consider best practices in the cost optimization pillar such as implementing services to reduce data transfer costs. </a:t>
            </a:r>
            <a:endParaRPr/>
          </a:p>
        </p:txBody>
      </p:sp>
      <p:pic>
        <p:nvPicPr>
          <p:cNvPr id="1162" name="Google Shape;1162;p104"/>
          <p:cNvPicPr preferRelativeResize="0"/>
          <p:nvPr/>
        </p:nvPicPr>
        <p:blipFill rotWithShape="1">
          <a:blip r:embed="rId3">
            <a:alphaModFix/>
          </a:blip>
          <a:srcRect b="0" l="0" r="0" t="0"/>
          <a:stretch/>
        </p:blipFill>
        <p:spPr>
          <a:xfrm>
            <a:off x="968565" y="2892425"/>
            <a:ext cx="2511045" cy="274320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6" name="Shape 1166"/>
        <p:cNvGrpSpPr/>
        <p:nvPr/>
      </p:nvGrpSpPr>
      <p:grpSpPr>
        <a:xfrm>
          <a:off x="0" y="0"/>
          <a:ext cx="0" cy="0"/>
          <a:chOff x="0" y="0"/>
          <a:chExt cx="0" cy="0"/>
        </a:xfrm>
      </p:grpSpPr>
      <p:sp>
        <p:nvSpPr>
          <p:cNvPr id="1167" name="Google Shape;1167;p105"/>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168" name="Google Shape;1168;p105"/>
          <p:cNvSpPr txBox="1"/>
          <p:nvPr>
            <p:ph type="title"/>
          </p:nvPr>
        </p:nvSpPr>
        <p:spPr>
          <a:xfrm>
            <a:off x="457200" y="2545492"/>
            <a:ext cx="11375136" cy="2446876"/>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lt1"/>
              </a:buClr>
              <a:buSzPts val="4800"/>
              <a:buFont typeface="Play"/>
              <a:buNone/>
            </a:pPr>
            <a:r>
              <a:rPr lang="en-US"/>
              <a:t>Module wrap-up</a:t>
            </a:r>
            <a:endParaRPr/>
          </a:p>
        </p:txBody>
      </p:sp>
      <p:sp>
        <p:nvSpPr>
          <p:cNvPr id="1169" name="Google Shape;1169;p105"/>
          <p:cNvSpPr txBox="1"/>
          <p:nvPr>
            <p:ph idx="1" type="subTitle"/>
          </p:nvPr>
        </p:nvSpPr>
        <p:spPr>
          <a:xfrm>
            <a:off x="457200" y="5040376"/>
            <a:ext cx="11375136" cy="995898"/>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lt1"/>
              </a:buClr>
              <a:buSzPts val="3200"/>
              <a:buNone/>
            </a:pPr>
            <a:r>
              <a:rPr lang="en-US"/>
              <a:t>Caching Content</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3" name="Shape 1173"/>
        <p:cNvGrpSpPr/>
        <p:nvPr/>
      </p:nvGrpSpPr>
      <p:grpSpPr>
        <a:xfrm>
          <a:off x="0" y="0"/>
          <a:ext cx="0" cy="0"/>
          <a:chOff x="0" y="0"/>
          <a:chExt cx="0" cy="0"/>
        </a:xfrm>
      </p:grpSpPr>
      <p:sp>
        <p:nvSpPr>
          <p:cNvPr id="1174" name="Google Shape;1174;p106"/>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175" name="Google Shape;1175;p106"/>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32F3E"/>
              </a:buClr>
              <a:buSzPts val="3600"/>
              <a:buFont typeface="Play"/>
              <a:buNone/>
            </a:pPr>
            <a:r>
              <a:rPr lang="en-US"/>
              <a:t>Module summary</a:t>
            </a:r>
            <a:endParaRPr/>
          </a:p>
        </p:txBody>
      </p:sp>
      <p:sp>
        <p:nvSpPr>
          <p:cNvPr id="1176" name="Google Shape;1176;p106"/>
          <p:cNvSpPr txBox="1"/>
          <p:nvPr>
            <p:ph idx="1" type="body"/>
          </p:nvPr>
        </p:nvSpPr>
        <p:spPr>
          <a:xfrm>
            <a:off x="365760" y="1097280"/>
            <a:ext cx="11466576" cy="5330952"/>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rgbClr val="232F3E"/>
              </a:buClr>
              <a:buSzPts val="2800"/>
              <a:buNone/>
            </a:pPr>
            <a:r>
              <a:rPr lang="en-US"/>
              <a:t>This module prepared you to do the following: </a:t>
            </a:r>
            <a:endParaRPr/>
          </a:p>
          <a:p>
            <a:pPr indent="-228600" lvl="1" marL="457200" rtl="0" algn="l">
              <a:lnSpc>
                <a:spcPct val="100000"/>
              </a:lnSpc>
              <a:spcBef>
                <a:spcPts val="1200"/>
              </a:spcBef>
              <a:spcAft>
                <a:spcPts val="0"/>
              </a:spcAft>
              <a:buClr>
                <a:srgbClr val="232F3E"/>
              </a:buClr>
              <a:buSzPts val="2400"/>
              <a:buChar char="•"/>
            </a:pPr>
            <a:r>
              <a:rPr lang="en-US"/>
              <a:t>Identify how caching content can improve application performance and reduce latency.</a:t>
            </a:r>
            <a:endParaRPr/>
          </a:p>
          <a:p>
            <a:pPr indent="-228600" lvl="1" marL="457200" rtl="0" algn="l">
              <a:lnSpc>
                <a:spcPct val="100000"/>
              </a:lnSpc>
              <a:spcBef>
                <a:spcPts val="1200"/>
              </a:spcBef>
              <a:spcAft>
                <a:spcPts val="0"/>
              </a:spcAft>
              <a:buClr>
                <a:srgbClr val="232F3E"/>
              </a:buClr>
              <a:buSzPts val="2400"/>
              <a:buChar char="•"/>
            </a:pPr>
            <a:r>
              <a:rPr lang="en-US"/>
              <a:t>Identify how to use Amazon CloudFront to deliver content by using edge locations protection.</a:t>
            </a:r>
            <a:endParaRPr/>
          </a:p>
          <a:p>
            <a:pPr indent="-228600" lvl="1" marL="457200" rtl="0" algn="l">
              <a:lnSpc>
                <a:spcPct val="100000"/>
              </a:lnSpc>
              <a:spcBef>
                <a:spcPts val="1200"/>
              </a:spcBef>
              <a:spcAft>
                <a:spcPts val="0"/>
              </a:spcAft>
              <a:buClr>
                <a:srgbClr val="232F3E"/>
              </a:buClr>
              <a:buSzPts val="2400"/>
              <a:buChar char="•"/>
            </a:pPr>
            <a:r>
              <a:rPr lang="en-US"/>
              <a:t>Create architectures that use CloudFront to cache content.</a:t>
            </a:r>
            <a:endParaRPr/>
          </a:p>
          <a:p>
            <a:pPr indent="-228600" lvl="1" marL="457200" rtl="0" algn="l">
              <a:lnSpc>
                <a:spcPct val="100000"/>
              </a:lnSpc>
              <a:spcBef>
                <a:spcPts val="1200"/>
              </a:spcBef>
              <a:spcAft>
                <a:spcPts val="0"/>
              </a:spcAft>
              <a:buClr>
                <a:srgbClr val="232F3E"/>
              </a:buClr>
              <a:buSzPts val="2400"/>
              <a:buChar char="•"/>
            </a:pPr>
            <a:r>
              <a:rPr lang="en-US"/>
              <a:t>Describe how to use ElastiCache for database caching.</a:t>
            </a:r>
            <a:endParaRPr/>
          </a:p>
          <a:p>
            <a:pPr indent="-228600" lvl="1" marL="457200" rtl="0" algn="l">
              <a:lnSpc>
                <a:spcPct val="100000"/>
              </a:lnSpc>
              <a:spcBef>
                <a:spcPts val="1200"/>
              </a:spcBef>
              <a:spcAft>
                <a:spcPts val="0"/>
              </a:spcAft>
              <a:buClr>
                <a:srgbClr val="232F3E"/>
              </a:buClr>
              <a:buSzPts val="2400"/>
              <a:buChar char="•"/>
            </a:pPr>
            <a:r>
              <a:rPr lang="en-US"/>
              <a:t>Use the AWS Well-Architected Framework principles when designing caching strategies.</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0" name="Shape 1180"/>
        <p:cNvGrpSpPr/>
        <p:nvPr/>
      </p:nvGrpSpPr>
      <p:grpSpPr>
        <a:xfrm>
          <a:off x="0" y="0"/>
          <a:ext cx="0" cy="0"/>
          <a:chOff x="0" y="0"/>
          <a:chExt cx="0" cy="0"/>
        </a:xfrm>
      </p:grpSpPr>
      <p:sp>
        <p:nvSpPr>
          <p:cNvPr id="1181" name="Google Shape;1181;p107"/>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182" name="Google Shape;1182;p107"/>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32F3E"/>
              </a:buClr>
              <a:buSzPts val="3600"/>
              <a:buFont typeface="Play"/>
              <a:buNone/>
            </a:pPr>
            <a:r>
              <a:rPr lang="en-US"/>
              <a:t>Considerations for the café</a:t>
            </a:r>
            <a:endParaRPr/>
          </a:p>
        </p:txBody>
      </p:sp>
      <p:sp>
        <p:nvSpPr>
          <p:cNvPr id="1183" name="Google Shape;1183;p107"/>
          <p:cNvSpPr txBox="1"/>
          <p:nvPr>
            <p:ph idx="1" type="body"/>
          </p:nvPr>
        </p:nvSpPr>
        <p:spPr>
          <a:xfrm>
            <a:off x="365760" y="1097280"/>
            <a:ext cx="7644384" cy="5330952"/>
          </a:xfrm>
          <a:prstGeom prst="rect">
            <a:avLst/>
          </a:prstGeom>
          <a:noFill/>
          <a:ln>
            <a:noFill/>
          </a:ln>
        </p:spPr>
        <p:txBody>
          <a:bodyPr anchorCtr="0" anchor="t" bIns="45700" lIns="91425" spcFirstLastPara="1" rIns="91425" wrap="square" tIns="45700">
            <a:noAutofit/>
          </a:bodyPr>
          <a:lstStyle/>
          <a:p>
            <a:pPr indent="-228600" lvl="0" marL="228600" rtl="0" algn="l">
              <a:lnSpc>
                <a:spcPct val="100000"/>
              </a:lnSpc>
              <a:spcBef>
                <a:spcPts val="0"/>
              </a:spcBef>
              <a:spcAft>
                <a:spcPts val="0"/>
              </a:spcAft>
              <a:buClr>
                <a:srgbClr val="232F3E"/>
              </a:buClr>
              <a:buSzPts val="2800"/>
              <a:buChar char="•"/>
            </a:pPr>
            <a:r>
              <a:rPr lang="en-US"/>
              <a:t>Discuss how you as a cloud architect might advise the café based on the key cloud architect concerns presented at the start of this module.</a:t>
            </a:r>
            <a:endParaRPr/>
          </a:p>
        </p:txBody>
      </p:sp>
      <p:pic>
        <p:nvPicPr>
          <p:cNvPr id="1184" name="Google Shape;1184;p107"/>
          <p:cNvPicPr preferRelativeResize="0"/>
          <p:nvPr>
            <p:ph idx="2" type="pic"/>
          </p:nvPr>
        </p:nvPicPr>
        <p:blipFill rotWithShape="1">
          <a:blip r:embed="rId3">
            <a:alphaModFix/>
          </a:blip>
          <a:srcRect b="0" l="16038" r="16039" t="0"/>
          <a:stretch/>
        </p:blipFill>
        <p:spPr>
          <a:xfrm>
            <a:off x="8498586" y="2276856"/>
            <a:ext cx="2971800" cy="297180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8" name="Shape 1188"/>
        <p:cNvGrpSpPr/>
        <p:nvPr/>
      </p:nvGrpSpPr>
      <p:grpSpPr>
        <a:xfrm>
          <a:off x="0" y="0"/>
          <a:ext cx="0" cy="0"/>
          <a:chOff x="0" y="0"/>
          <a:chExt cx="0" cy="0"/>
        </a:xfrm>
      </p:grpSpPr>
      <p:sp>
        <p:nvSpPr>
          <p:cNvPr id="1189" name="Google Shape;1189;p108"/>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190" name="Google Shape;1190;p108"/>
          <p:cNvSpPr txBox="1"/>
          <p:nvPr>
            <p:ph type="title"/>
          </p:nvPr>
        </p:nvSpPr>
        <p:spPr>
          <a:xfrm>
            <a:off x="243242" y="292099"/>
            <a:ext cx="4062057" cy="1866901"/>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chemeClr val="lt1"/>
              </a:buClr>
              <a:buSzPts val="3600"/>
              <a:buFont typeface="Play"/>
              <a:buNone/>
            </a:pPr>
            <a:r>
              <a:rPr lang="en-US"/>
              <a:t>Module knowledge check</a:t>
            </a:r>
            <a:endParaRPr/>
          </a:p>
        </p:txBody>
      </p:sp>
      <p:sp>
        <p:nvSpPr>
          <p:cNvPr id="1191" name="Google Shape;1191;p108"/>
          <p:cNvSpPr txBox="1"/>
          <p:nvPr>
            <p:ph idx="1" type="body"/>
          </p:nvPr>
        </p:nvSpPr>
        <p:spPr>
          <a:xfrm>
            <a:off x="4592635" y="292099"/>
            <a:ext cx="7239701" cy="6142651"/>
          </a:xfrm>
          <a:prstGeom prst="rect">
            <a:avLst/>
          </a:prstGeom>
          <a:noFill/>
          <a:ln>
            <a:noFill/>
          </a:ln>
        </p:spPr>
        <p:txBody>
          <a:bodyPr anchorCtr="0" anchor="t" bIns="45700" lIns="91425" spcFirstLastPara="1" rIns="91425" wrap="square" tIns="45700">
            <a:normAutofit/>
          </a:bodyPr>
          <a:lstStyle/>
          <a:p>
            <a:pPr indent="-228600" lvl="0" marL="228600" rtl="0" algn="l">
              <a:lnSpc>
                <a:spcPct val="100000"/>
              </a:lnSpc>
              <a:spcBef>
                <a:spcPts val="0"/>
              </a:spcBef>
              <a:spcAft>
                <a:spcPts val="0"/>
              </a:spcAft>
              <a:buClr>
                <a:srgbClr val="232F3E"/>
              </a:buClr>
              <a:buSzPts val="2800"/>
              <a:buChar char="•"/>
            </a:pPr>
            <a:r>
              <a:rPr lang="en-US"/>
              <a:t>The knowledge check is delivered online within your course.</a:t>
            </a:r>
            <a:endParaRPr/>
          </a:p>
          <a:p>
            <a:pPr indent="-228600" lvl="0" marL="228600" rtl="0" algn="l">
              <a:lnSpc>
                <a:spcPct val="100000"/>
              </a:lnSpc>
              <a:spcBef>
                <a:spcPts val="1200"/>
              </a:spcBef>
              <a:spcAft>
                <a:spcPts val="0"/>
              </a:spcAft>
              <a:buClr>
                <a:srgbClr val="232F3E"/>
              </a:buClr>
              <a:buSzPts val="2800"/>
              <a:buChar char="•"/>
            </a:pPr>
            <a:r>
              <a:rPr lang="en-US"/>
              <a:t>The knowledge check includes 10 questions based on material presented on the slides and in the slide notes.</a:t>
            </a:r>
            <a:endParaRPr/>
          </a:p>
          <a:p>
            <a:pPr indent="-228600" lvl="0" marL="228600" rtl="0" algn="l">
              <a:lnSpc>
                <a:spcPct val="100000"/>
              </a:lnSpc>
              <a:spcBef>
                <a:spcPts val="1200"/>
              </a:spcBef>
              <a:spcAft>
                <a:spcPts val="0"/>
              </a:spcAft>
              <a:buClr>
                <a:srgbClr val="232F3E"/>
              </a:buClr>
              <a:buSzPts val="2800"/>
              <a:buChar char="•"/>
            </a:pPr>
            <a:r>
              <a:rPr lang="en-US"/>
              <a:t>You can retake the knowledge check as many times as you like.</a:t>
            </a:r>
            <a:endParaRPr/>
          </a:p>
        </p:txBody>
      </p:sp>
      <p:pic>
        <p:nvPicPr>
          <p:cNvPr id="1192" name="Google Shape;1192;p108"/>
          <p:cNvPicPr preferRelativeResize="0"/>
          <p:nvPr/>
        </p:nvPicPr>
        <p:blipFill rotWithShape="1">
          <a:blip r:embed="rId3">
            <a:alphaModFix/>
          </a:blip>
          <a:srcRect b="0" l="0" r="0" t="0"/>
          <a:stretch/>
        </p:blipFill>
        <p:spPr>
          <a:xfrm>
            <a:off x="1411658" y="3044661"/>
            <a:ext cx="1624858" cy="2438728"/>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6" name="Shape 1196"/>
        <p:cNvGrpSpPr/>
        <p:nvPr/>
      </p:nvGrpSpPr>
      <p:grpSpPr>
        <a:xfrm>
          <a:off x="0" y="0"/>
          <a:ext cx="0" cy="0"/>
          <a:chOff x="0" y="0"/>
          <a:chExt cx="0" cy="0"/>
        </a:xfrm>
      </p:grpSpPr>
      <p:sp>
        <p:nvSpPr>
          <p:cNvPr id="1197" name="Google Shape;1197;p109"/>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198" name="Google Shape;1198;p109"/>
          <p:cNvSpPr txBox="1"/>
          <p:nvPr>
            <p:ph type="title"/>
          </p:nvPr>
        </p:nvSpPr>
        <p:spPr>
          <a:xfrm>
            <a:off x="0" y="185995"/>
            <a:ext cx="12192000" cy="535531"/>
          </a:xfrm>
          <a:prstGeom prst="rect">
            <a:avLst/>
          </a:prstGeom>
          <a:noFill/>
          <a:ln>
            <a:noFill/>
          </a:ln>
        </p:spPr>
        <p:txBody>
          <a:bodyPr anchorCtr="0" anchor="ctr" bIns="45700" lIns="182875" spcFirstLastPara="1" rIns="182875" wrap="square" tIns="45700">
            <a:spAutoFit/>
          </a:bodyPr>
          <a:lstStyle/>
          <a:p>
            <a:pPr indent="0" lvl="0" marL="0" rtl="0" algn="l">
              <a:lnSpc>
                <a:spcPct val="90000"/>
              </a:lnSpc>
              <a:spcBef>
                <a:spcPts val="0"/>
              </a:spcBef>
              <a:spcAft>
                <a:spcPts val="0"/>
              </a:spcAft>
              <a:buClr>
                <a:srgbClr val="232F3E"/>
              </a:buClr>
              <a:buSzPts val="3200"/>
              <a:buFont typeface="Play"/>
              <a:buNone/>
            </a:pPr>
            <a:r>
              <a:rPr lang="en-US"/>
              <a:t>Sample exam question</a:t>
            </a:r>
            <a:endParaRPr/>
          </a:p>
        </p:txBody>
      </p:sp>
      <p:sp>
        <p:nvSpPr>
          <p:cNvPr id="1199" name="Google Shape;1199;p109"/>
          <p:cNvSpPr txBox="1"/>
          <p:nvPr>
            <p:ph idx="1" type="body"/>
          </p:nvPr>
        </p:nvSpPr>
        <p:spPr>
          <a:xfrm>
            <a:off x="0" y="721526"/>
            <a:ext cx="12192000" cy="1463040"/>
          </a:xfrm>
          <a:prstGeom prst="rect">
            <a:avLst/>
          </a:prstGeom>
          <a:solidFill>
            <a:schemeClr val="accent1"/>
          </a:solidFill>
          <a:ln>
            <a:noFill/>
          </a:ln>
        </p:spPr>
        <p:txBody>
          <a:bodyPr anchorCtr="0" anchor="t" bIns="91425" lIns="182875" spcFirstLastPara="1" rIns="182875" wrap="square" tIns="91425">
            <a:noAutofit/>
          </a:bodyPr>
          <a:lstStyle/>
          <a:p>
            <a:pPr indent="0" lvl="0" marL="0" rtl="0" algn="l">
              <a:lnSpc>
                <a:spcPct val="100000"/>
              </a:lnSpc>
              <a:spcBef>
                <a:spcPts val="0"/>
              </a:spcBef>
              <a:spcAft>
                <a:spcPts val="0"/>
              </a:spcAft>
              <a:buClr>
                <a:schemeClr val="lt1"/>
              </a:buClr>
              <a:buSzPts val="1800"/>
              <a:buNone/>
            </a:pPr>
            <a:r>
              <a:rPr lang="en-US" sz="1800"/>
              <a:t>Your company is hosting an ecommerce site and storing the records in an Amazon RDS database. After a few days, the Amazon RDS database is experiencing serious performance issues due to website requests. Which option is the most cost-effective way to deal with the performance issues due to many read requests?</a:t>
            </a:r>
            <a:endParaRPr/>
          </a:p>
        </p:txBody>
      </p:sp>
      <p:sp>
        <p:nvSpPr>
          <p:cNvPr id="1200" name="Google Shape;1200;p109"/>
          <p:cNvSpPr txBox="1"/>
          <p:nvPr/>
        </p:nvSpPr>
        <p:spPr>
          <a:xfrm>
            <a:off x="0" y="2440732"/>
            <a:ext cx="12188952" cy="558729"/>
          </a:xfrm>
          <a:prstGeom prst="rect">
            <a:avLst/>
          </a:prstGeom>
          <a:noFill/>
          <a:ln>
            <a:noFill/>
          </a:ln>
        </p:spPr>
        <p:txBody>
          <a:bodyPr anchorCtr="0" anchor="ctr" bIns="91425" lIns="182875" spcFirstLastPara="1" rIns="182875" wrap="square" tIns="91425">
            <a:normAutofit/>
          </a:bodyPr>
          <a:lstStyle/>
          <a:p>
            <a:pPr indent="0" lvl="0" marL="0" marR="0" rtl="0" algn="l">
              <a:lnSpc>
                <a:spcPct val="100000"/>
              </a:lnSpc>
              <a:spcBef>
                <a:spcPts val="0"/>
              </a:spcBef>
              <a:spcAft>
                <a:spcPts val="0"/>
              </a:spcAft>
              <a:buClr>
                <a:srgbClr val="232F3E"/>
              </a:buClr>
              <a:buSzPts val="1800"/>
              <a:buFont typeface="Arial"/>
              <a:buNone/>
            </a:pPr>
            <a:r>
              <a:rPr b="0" i="0" lang="en-US" sz="1800" u="none" cap="none" strike="noStrike">
                <a:solidFill>
                  <a:srgbClr val="232F3E"/>
                </a:solidFill>
                <a:latin typeface="Play"/>
                <a:ea typeface="Play"/>
                <a:cs typeface="Play"/>
                <a:sym typeface="Play"/>
              </a:rPr>
              <a:t>Identify the key words and phrases before continuing.</a:t>
            </a:r>
            <a:endParaRPr/>
          </a:p>
        </p:txBody>
      </p:sp>
      <p:sp>
        <p:nvSpPr>
          <p:cNvPr id="1201" name="Google Shape;1201;p109"/>
          <p:cNvSpPr txBox="1"/>
          <p:nvPr/>
        </p:nvSpPr>
        <p:spPr>
          <a:xfrm>
            <a:off x="0" y="2999461"/>
            <a:ext cx="12188952" cy="3051128"/>
          </a:xfrm>
          <a:prstGeom prst="rect">
            <a:avLst/>
          </a:prstGeom>
          <a:noFill/>
          <a:ln>
            <a:noFill/>
          </a:ln>
        </p:spPr>
        <p:txBody>
          <a:bodyPr anchorCtr="0" anchor="t" bIns="91425" lIns="182875" spcFirstLastPara="1" rIns="182875" wrap="square" tIns="91425">
            <a:noAutofit/>
          </a:bodyPr>
          <a:lstStyle/>
          <a:p>
            <a:pPr indent="0" lvl="0" marL="0" marR="0" rtl="0" algn="l">
              <a:lnSpc>
                <a:spcPct val="100000"/>
              </a:lnSpc>
              <a:spcBef>
                <a:spcPts val="0"/>
              </a:spcBef>
              <a:spcAft>
                <a:spcPts val="0"/>
              </a:spcAft>
              <a:buClr>
                <a:srgbClr val="232F3E"/>
              </a:buClr>
              <a:buSzPts val="1800"/>
              <a:buFont typeface="Arial"/>
              <a:buNone/>
            </a:pPr>
            <a:r>
              <a:rPr b="0" i="0" lang="en-US" sz="1800" u="none" cap="none" strike="noStrike">
                <a:solidFill>
                  <a:srgbClr val="232F3E"/>
                </a:solidFill>
                <a:latin typeface="Play"/>
                <a:ea typeface="Play"/>
                <a:cs typeface="Play"/>
                <a:sym typeface="Play"/>
              </a:rPr>
              <a:t>The following are the key words and phrases:</a:t>
            </a:r>
            <a:endParaRPr/>
          </a:p>
          <a:p>
            <a:pPr indent="-285750" lvl="0" marL="285750" marR="0" rtl="0" algn="l">
              <a:lnSpc>
                <a:spcPct val="100000"/>
              </a:lnSpc>
              <a:spcBef>
                <a:spcPts val="1600"/>
              </a:spcBef>
              <a:spcAft>
                <a:spcPts val="0"/>
              </a:spcAft>
              <a:buClr>
                <a:srgbClr val="232F3E"/>
              </a:buClr>
              <a:buSzPts val="1800"/>
              <a:buFont typeface="Arial"/>
              <a:buChar char="•"/>
            </a:pPr>
            <a:r>
              <a:rPr b="0" i="0" lang="en-US" sz="1800" u="none" cap="none" strike="noStrike">
                <a:solidFill>
                  <a:srgbClr val="232F3E"/>
                </a:solidFill>
                <a:latin typeface="Play"/>
                <a:ea typeface="Play"/>
                <a:cs typeface="Play"/>
                <a:sym typeface="Play"/>
              </a:rPr>
              <a:t>Amazon RDS database</a:t>
            </a:r>
            <a:endParaRPr/>
          </a:p>
          <a:p>
            <a:pPr indent="-285750" lvl="0" marL="285750" marR="0" rtl="0" algn="l">
              <a:lnSpc>
                <a:spcPct val="100000"/>
              </a:lnSpc>
              <a:spcBef>
                <a:spcPts val="1600"/>
              </a:spcBef>
              <a:spcAft>
                <a:spcPts val="0"/>
              </a:spcAft>
              <a:buClr>
                <a:srgbClr val="232F3E"/>
              </a:buClr>
              <a:buSzPts val="1800"/>
              <a:buFont typeface="Arial"/>
              <a:buChar char="•"/>
            </a:pPr>
            <a:r>
              <a:rPr b="0" i="0" lang="en-US" sz="1800" u="none" cap="none" strike="noStrike">
                <a:solidFill>
                  <a:srgbClr val="232F3E"/>
                </a:solidFill>
                <a:latin typeface="Play"/>
                <a:ea typeface="Play"/>
                <a:cs typeface="Play"/>
                <a:sym typeface="Play"/>
              </a:rPr>
              <a:t>cost-effective</a:t>
            </a:r>
            <a:endParaRPr/>
          </a:p>
          <a:p>
            <a:pPr indent="-285750" lvl="0" marL="285750" marR="0" rtl="0" algn="l">
              <a:lnSpc>
                <a:spcPct val="100000"/>
              </a:lnSpc>
              <a:spcBef>
                <a:spcPts val="1600"/>
              </a:spcBef>
              <a:spcAft>
                <a:spcPts val="0"/>
              </a:spcAft>
              <a:buClr>
                <a:srgbClr val="232F3E"/>
              </a:buClr>
              <a:buSzPts val="1800"/>
              <a:buFont typeface="Arial"/>
              <a:buChar char="•"/>
            </a:pPr>
            <a:r>
              <a:rPr b="0" i="0" lang="en-US" sz="1800" u="none" cap="none" strike="noStrike">
                <a:solidFill>
                  <a:srgbClr val="232F3E"/>
                </a:solidFill>
                <a:latin typeface="Play"/>
                <a:ea typeface="Play"/>
                <a:cs typeface="Play"/>
                <a:sym typeface="Play"/>
              </a:rPr>
              <a:t>performance issues due to many read requests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0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5" name="Shape 1205"/>
        <p:cNvGrpSpPr/>
        <p:nvPr/>
      </p:nvGrpSpPr>
      <p:grpSpPr>
        <a:xfrm>
          <a:off x="0" y="0"/>
          <a:ext cx="0" cy="0"/>
          <a:chOff x="0" y="0"/>
          <a:chExt cx="0" cy="0"/>
        </a:xfrm>
      </p:grpSpPr>
      <p:sp>
        <p:nvSpPr>
          <p:cNvPr id="1206" name="Google Shape;1206;p110"/>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207" name="Google Shape;1207;p110"/>
          <p:cNvSpPr txBox="1"/>
          <p:nvPr>
            <p:ph type="title"/>
          </p:nvPr>
        </p:nvSpPr>
        <p:spPr>
          <a:xfrm>
            <a:off x="0" y="185995"/>
            <a:ext cx="12192000" cy="535531"/>
          </a:xfrm>
          <a:prstGeom prst="rect">
            <a:avLst/>
          </a:prstGeom>
          <a:noFill/>
          <a:ln>
            <a:noFill/>
          </a:ln>
        </p:spPr>
        <p:txBody>
          <a:bodyPr anchorCtr="0" anchor="ctr" bIns="45700" lIns="182875" spcFirstLastPara="1" rIns="182875" wrap="square" tIns="45700">
            <a:spAutoFit/>
          </a:bodyPr>
          <a:lstStyle/>
          <a:p>
            <a:pPr indent="0" lvl="0" marL="0" rtl="0" algn="l">
              <a:lnSpc>
                <a:spcPct val="90000"/>
              </a:lnSpc>
              <a:spcBef>
                <a:spcPts val="0"/>
              </a:spcBef>
              <a:spcAft>
                <a:spcPts val="0"/>
              </a:spcAft>
              <a:buClr>
                <a:srgbClr val="232F3E"/>
              </a:buClr>
              <a:buSzPts val="3200"/>
              <a:buFont typeface="Play"/>
              <a:buNone/>
            </a:pPr>
            <a:r>
              <a:rPr lang="en-US"/>
              <a:t>Sample exam question: Response choices</a:t>
            </a:r>
            <a:endParaRPr/>
          </a:p>
        </p:txBody>
      </p:sp>
      <p:sp>
        <p:nvSpPr>
          <p:cNvPr id="1208" name="Google Shape;1208;p110"/>
          <p:cNvSpPr txBox="1"/>
          <p:nvPr>
            <p:ph idx="1" type="body"/>
          </p:nvPr>
        </p:nvSpPr>
        <p:spPr>
          <a:xfrm>
            <a:off x="0" y="721526"/>
            <a:ext cx="12192000" cy="1463040"/>
          </a:xfrm>
          <a:prstGeom prst="rect">
            <a:avLst/>
          </a:prstGeom>
          <a:solidFill>
            <a:schemeClr val="accent1"/>
          </a:solidFill>
          <a:ln>
            <a:noFill/>
          </a:ln>
        </p:spPr>
        <p:txBody>
          <a:bodyPr anchorCtr="0" anchor="t" bIns="91425" lIns="182875" spcFirstLastPara="1" rIns="182875" wrap="square" tIns="91425">
            <a:noAutofit/>
          </a:bodyPr>
          <a:lstStyle/>
          <a:p>
            <a:pPr indent="0" lvl="0" marL="0" rtl="0" algn="l">
              <a:lnSpc>
                <a:spcPct val="100000"/>
              </a:lnSpc>
              <a:spcBef>
                <a:spcPts val="0"/>
              </a:spcBef>
              <a:spcAft>
                <a:spcPts val="0"/>
              </a:spcAft>
              <a:buClr>
                <a:schemeClr val="lt1"/>
              </a:buClr>
              <a:buSzPts val="1800"/>
              <a:buNone/>
            </a:pPr>
            <a:r>
              <a:rPr lang="en-US" sz="1800"/>
              <a:t>Your company is hosting an ecommerce site and storing the records in an </a:t>
            </a:r>
            <a:r>
              <a:rPr b="1" lang="en-US" sz="1800"/>
              <a:t>Amazon RDS database</a:t>
            </a:r>
            <a:r>
              <a:rPr lang="en-US" sz="1800"/>
              <a:t>. After a few days, the Amazon RDS database is experiencing serious performance issues due to website requests. Which option is the most </a:t>
            </a:r>
            <a:r>
              <a:rPr b="1" lang="en-US" sz="1800"/>
              <a:t>cost-effective</a:t>
            </a:r>
            <a:r>
              <a:rPr lang="en-US" sz="1800"/>
              <a:t> way to deal with the </a:t>
            </a:r>
            <a:r>
              <a:rPr b="1" lang="en-US" sz="1800"/>
              <a:t>performance issues due to many read requests</a:t>
            </a:r>
            <a:r>
              <a:rPr lang="en-US" sz="1800"/>
              <a:t>?</a:t>
            </a:r>
            <a:endParaRPr/>
          </a:p>
          <a:p>
            <a:pPr indent="0" lvl="0" marL="0" rtl="0" algn="l">
              <a:lnSpc>
                <a:spcPct val="100000"/>
              </a:lnSpc>
              <a:spcBef>
                <a:spcPts val="600"/>
              </a:spcBef>
              <a:spcAft>
                <a:spcPts val="0"/>
              </a:spcAft>
              <a:buClr>
                <a:schemeClr val="lt1"/>
              </a:buClr>
              <a:buSzPts val="1800"/>
              <a:buNone/>
            </a:pPr>
            <a:r>
              <a:t/>
            </a:r>
            <a:endParaRPr sz="1800"/>
          </a:p>
        </p:txBody>
      </p:sp>
      <p:sp>
        <p:nvSpPr>
          <p:cNvPr id="1209" name="Google Shape;1209;p110"/>
          <p:cNvSpPr txBox="1"/>
          <p:nvPr/>
        </p:nvSpPr>
        <p:spPr>
          <a:xfrm>
            <a:off x="2477" y="2247498"/>
            <a:ext cx="886968" cy="317500"/>
          </a:xfrm>
          <a:prstGeom prst="rect">
            <a:avLst/>
          </a:prstGeom>
          <a:solidFill>
            <a:schemeClr val="accent2"/>
          </a:solidFill>
          <a:ln>
            <a:noFill/>
          </a:ln>
        </p:spPr>
        <p:txBody>
          <a:bodyPr anchorCtr="0" anchor="ctr" bIns="45700" lIns="0" spcFirstLastPara="1" rIns="0" wrap="square" tIns="45700">
            <a:noAutofit/>
          </a:bodyPr>
          <a:lstStyle/>
          <a:p>
            <a:pPr indent="0" lvl="0" marL="0" marR="0" rtl="0" algn="ctr">
              <a:lnSpc>
                <a:spcPct val="100000"/>
              </a:lnSpc>
              <a:spcBef>
                <a:spcPts val="0"/>
              </a:spcBef>
              <a:spcAft>
                <a:spcPts val="0"/>
              </a:spcAft>
              <a:buClr>
                <a:schemeClr val="lt1"/>
              </a:buClr>
              <a:buSzPts val="1600"/>
              <a:buFont typeface="Arial"/>
              <a:buNone/>
            </a:pPr>
            <a:r>
              <a:rPr b="1" i="0" lang="en-US" sz="1600" u="none" cap="none" strike="noStrike">
                <a:solidFill>
                  <a:schemeClr val="lt1"/>
                </a:solidFill>
                <a:latin typeface="Play"/>
                <a:ea typeface="Play"/>
                <a:cs typeface="Play"/>
                <a:sym typeface="Play"/>
              </a:rPr>
              <a:t>Choice</a:t>
            </a:r>
            <a:endParaRPr/>
          </a:p>
        </p:txBody>
      </p:sp>
      <p:sp>
        <p:nvSpPr>
          <p:cNvPr id="1210" name="Google Shape;1210;p110"/>
          <p:cNvSpPr txBox="1"/>
          <p:nvPr/>
        </p:nvSpPr>
        <p:spPr>
          <a:xfrm>
            <a:off x="907950" y="2247498"/>
            <a:ext cx="11284050" cy="3175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1"/>
              </a:buClr>
              <a:buSzPts val="1600"/>
              <a:buFont typeface="Arial"/>
              <a:buNone/>
            </a:pPr>
            <a:r>
              <a:rPr b="1" i="0" lang="en-US" sz="1600" u="none" cap="none" strike="noStrike">
                <a:solidFill>
                  <a:schemeClr val="lt1"/>
                </a:solidFill>
                <a:latin typeface="Play"/>
                <a:ea typeface="Play"/>
                <a:cs typeface="Play"/>
                <a:sym typeface="Play"/>
              </a:rPr>
              <a:t>Response</a:t>
            </a:r>
            <a:endParaRPr/>
          </a:p>
        </p:txBody>
      </p:sp>
      <p:grpSp>
        <p:nvGrpSpPr>
          <p:cNvPr id="1211" name="Google Shape;1211;p110"/>
          <p:cNvGrpSpPr/>
          <p:nvPr/>
        </p:nvGrpSpPr>
        <p:grpSpPr>
          <a:xfrm>
            <a:off x="2477" y="2564971"/>
            <a:ext cx="12189169" cy="2571900"/>
            <a:chOff x="2477" y="3043941"/>
            <a:chExt cx="12189169" cy="2571900"/>
          </a:xfrm>
        </p:grpSpPr>
        <p:sp>
          <p:nvSpPr>
            <p:cNvPr id="1212" name="Google Shape;1212;p110"/>
            <p:cNvSpPr txBox="1"/>
            <p:nvPr/>
          </p:nvSpPr>
          <p:spPr>
            <a:xfrm>
              <a:off x="2477" y="3043941"/>
              <a:ext cx="886968" cy="64008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232F3E"/>
                </a:buClr>
                <a:buSzPts val="1600"/>
                <a:buFont typeface="Arial"/>
                <a:buNone/>
              </a:pPr>
              <a:r>
                <a:rPr b="1" i="0" lang="en-US" sz="1600" u="none" cap="none" strike="noStrike">
                  <a:solidFill>
                    <a:srgbClr val="232F3E"/>
                  </a:solidFill>
                  <a:latin typeface="Play"/>
                  <a:ea typeface="Play"/>
                  <a:cs typeface="Play"/>
                  <a:sym typeface="Play"/>
                </a:rPr>
                <a:t>A</a:t>
              </a:r>
              <a:endParaRPr/>
            </a:p>
          </p:txBody>
        </p:sp>
        <p:sp>
          <p:nvSpPr>
            <p:cNvPr id="1213" name="Google Shape;1213;p110"/>
            <p:cNvSpPr txBox="1"/>
            <p:nvPr/>
          </p:nvSpPr>
          <p:spPr>
            <a:xfrm>
              <a:off x="907950" y="3043941"/>
              <a:ext cx="11283696" cy="64008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232F3E"/>
                </a:buClr>
                <a:buSzPts val="1600"/>
                <a:buFont typeface="Arial"/>
                <a:buNone/>
              </a:pPr>
              <a:r>
                <a:rPr b="0" i="0" lang="en-US" sz="1600" u="none" cap="none" strike="noStrike">
                  <a:solidFill>
                    <a:srgbClr val="232F3E"/>
                  </a:solidFill>
                  <a:latin typeface="Play"/>
                  <a:ea typeface="Play"/>
                  <a:cs typeface="Play"/>
                  <a:sym typeface="Play"/>
                </a:rPr>
                <a:t>Enable the Multi-AZ feature for the Amazon RDS database.</a:t>
              </a:r>
              <a:endParaRPr b="0" i="0" sz="1600" u="none" cap="none" strike="noStrike">
                <a:solidFill>
                  <a:srgbClr val="232F3E"/>
                </a:solidFill>
                <a:latin typeface="Play"/>
                <a:ea typeface="Play"/>
                <a:cs typeface="Play"/>
                <a:sym typeface="Play"/>
              </a:endParaRPr>
            </a:p>
          </p:txBody>
        </p:sp>
        <p:sp>
          <p:nvSpPr>
            <p:cNvPr id="1214" name="Google Shape;1214;p110"/>
            <p:cNvSpPr txBox="1"/>
            <p:nvPr/>
          </p:nvSpPr>
          <p:spPr>
            <a:xfrm>
              <a:off x="2477" y="3687881"/>
              <a:ext cx="886968" cy="64008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232F3E"/>
                </a:buClr>
                <a:buSzPts val="1600"/>
                <a:buFont typeface="Arial"/>
                <a:buNone/>
              </a:pPr>
              <a:r>
                <a:rPr b="1" i="0" lang="en-US" sz="1600" u="none" cap="none" strike="noStrike">
                  <a:solidFill>
                    <a:srgbClr val="232F3E"/>
                  </a:solidFill>
                  <a:latin typeface="Play"/>
                  <a:ea typeface="Play"/>
                  <a:cs typeface="Play"/>
                  <a:sym typeface="Play"/>
                </a:rPr>
                <a:t>B</a:t>
              </a:r>
              <a:endParaRPr/>
            </a:p>
          </p:txBody>
        </p:sp>
        <p:sp>
          <p:nvSpPr>
            <p:cNvPr id="1215" name="Google Shape;1215;p110"/>
            <p:cNvSpPr txBox="1"/>
            <p:nvPr/>
          </p:nvSpPr>
          <p:spPr>
            <a:xfrm>
              <a:off x="907950" y="3687881"/>
              <a:ext cx="11283696" cy="64008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232F3E"/>
                </a:buClr>
                <a:buSzPts val="1600"/>
                <a:buFont typeface="Arial"/>
                <a:buNone/>
              </a:pPr>
              <a:r>
                <a:rPr b="0" i="0" lang="en-US" sz="1600" u="none" cap="none" strike="noStrike">
                  <a:solidFill>
                    <a:srgbClr val="232F3E"/>
                  </a:solidFill>
                  <a:latin typeface="Play"/>
                  <a:ea typeface="Play"/>
                  <a:cs typeface="Play"/>
                  <a:sym typeface="Play"/>
                </a:rPr>
                <a:t>Configure Amazon ElastiCache to cache frequently used content from the database.</a:t>
              </a:r>
              <a:endParaRPr/>
            </a:p>
          </p:txBody>
        </p:sp>
        <p:sp>
          <p:nvSpPr>
            <p:cNvPr id="1216" name="Google Shape;1216;p110"/>
            <p:cNvSpPr txBox="1"/>
            <p:nvPr/>
          </p:nvSpPr>
          <p:spPr>
            <a:xfrm>
              <a:off x="2477" y="4331821"/>
              <a:ext cx="886968" cy="64008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232F3E"/>
                </a:buClr>
                <a:buSzPts val="1600"/>
                <a:buFont typeface="Arial"/>
                <a:buNone/>
              </a:pPr>
              <a:r>
                <a:rPr b="1" i="0" lang="en-US" sz="1600" u="none" cap="none" strike="noStrike">
                  <a:solidFill>
                    <a:srgbClr val="232F3E"/>
                  </a:solidFill>
                  <a:latin typeface="Play"/>
                  <a:ea typeface="Play"/>
                  <a:cs typeface="Play"/>
                  <a:sym typeface="Play"/>
                </a:rPr>
                <a:t>C</a:t>
              </a:r>
              <a:endParaRPr/>
            </a:p>
          </p:txBody>
        </p:sp>
        <p:sp>
          <p:nvSpPr>
            <p:cNvPr id="1217" name="Google Shape;1217;p110"/>
            <p:cNvSpPr txBox="1"/>
            <p:nvPr/>
          </p:nvSpPr>
          <p:spPr>
            <a:xfrm>
              <a:off x="907950" y="4331821"/>
              <a:ext cx="11283696" cy="64008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232F3E"/>
                </a:buClr>
                <a:buSzPts val="1600"/>
                <a:buFont typeface="Arial"/>
                <a:buNone/>
              </a:pPr>
              <a:r>
                <a:rPr b="0" i="0" lang="en-US" sz="1600" u="none" cap="none" strike="noStrike">
                  <a:solidFill>
                    <a:srgbClr val="232F3E"/>
                  </a:solidFill>
                  <a:latin typeface="Play"/>
                  <a:ea typeface="Play"/>
                  <a:cs typeface="Play"/>
                  <a:sym typeface="Play"/>
                </a:rPr>
                <a:t>Place a load balancer in front of the database.</a:t>
              </a:r>
              <a:endParaRPr/>
            </a:p>
          </p:txBody>
        </p:sp>
        <p:sp>
          <p:nvSpPr>
            <p:cNvPr id="1218" name="Google Shape;1218;p110"/>
            <p:cNvSpPr txBox="1"/>
            <p:nvPr/>
          </p:nvSpPr>
          <p:spPr>
            <a:xfrm>
              <a:off x="2477" y="4975761"/>
              <a:ext cx="886968" cy="64008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232F3E"/>
                </a:buClr>
                <a:buSzPts val="1600"/>
                <a:buFont typeface="Arial"/>
                <a:buNone/>
              </a:pPr>
              <a:r>
                <a:rPr b="1" i="0" lang="en-US" sz="1600" u="none" cap="none" strike="noStrike">
                  <a:solidFill>
                    <a:srgbClr val="232F3E"/>
                  </a:solidFill>
                  <a:latin typeface="Play"/>
                  <a:ea typeface="Play"/>
                  <a:cs typeface="Play"/>
                  <a:sym typeface="Play"/>
                </a:rPr>
                <a:t>D</a:t>
              </a:r>
              <a:endParaRPr/>
            </a:p>
          </p:txBody>
        </p:sp>
        <p:sp>
          <p:nvSpPr>
            <p:cNvPr id="1219" name="Google Shape;1219;p110"/>
            <p:cNvSpPr txBox="1"/>
            <p:nvPr/>
          </p:nvSpPr>
          <p:spPr>
            <a:xfrm>
              <a:off x="907950" y="4975761"/>
              <a:ext cx="11283696" cy="64008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232F3E"/>
                </a:buClr>
                <a:buSzPts val="1600"/>
                <a:buFont typeface="Arial"/>
                <a:buNone/>
              </a:pPr>
              <a:r>
                <a:rPr b="0" i="0" lang="en-US" sz="1600" u="none" cap="none" strike="noStrike">
                  <a:solidFill>
                    <a:srgbClr val="232F3E"/>
                  </a:solidFill>
                  <a:latin typeface="Play"/>
                  <a:ea typeface="Play"/>
                  <a:cs typeface="Play"/>
                  <a:sym typeface="Play"/>
                </a:rPr>
                <a:t>Configure Amazon CloudFront to cache content from the database.</a:t>
              </a: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1" name="Shape 601"/>
        <p:cNvGrpSpPr/>
        <p:nvPr/>
      </p:nvGrpSpPr>
      <p:grpSpPr>
        <a:xfrm>
          <a:off x="0" y="0"/>
          <a:ext cx="0" cy="0"/>
          <a:chOff x="0" y="0"/>
          <a:chExt cx="0" cy="0"/>
        </a:xfrm>
      </p:grpSpPr>
      <p:sp>
        <p:nvSpPr>
          <p:cNvPr id="602" name="Google Shape;602;p66"/>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603" name="Google Shape;603;p66"/>
          <p:cNvSpPr txBox="1"/>
          <p:nvPr>
            <p:ph type="title"/>
          </p:nvPr>
        </p:nvSpPr>
        <p:spPr>
          <a:xfrm>
            <a:off x="362712" y="301752"/>
            <a:ext cx="11466576" cy="73131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32F3E"/>
              </a:buClr>
              <a:buSzPts val="3600"/>
              <a:buFont typeface="Play"/>
              <a:buNone/>
            </a:pPr>
            <a:r>
              <a:rPr lang="en-US"/>
              <a:t>Hands-on labs in this module</a:t>
            </a:r>
            <a:endParaRPr/>
          </a:p>
        </p:txBody>
      </p:sp>
      <p:sp>
        <p:nvSpPr>
          <p:cNvPr id="604" name="Google Shape;604;p66"/>
          <p:cNvSpPr txBox="1"/>
          <p:nvPr>
            <p:ph idx="1" type="body"/>
          </p:nvPr>
        </p:nvSpPr>
        <p:spPr>
          <a:xfrm>
            <a:off x="365760" y="1053311"/>
            <a:ext cx="11460480" cy="440329"/>
          </a:xfrm>
          <a:prstGeom prst="rect">
            <a:avLst/>
          </a:prstGeom>
          <a:solidFill>
            <a:schemeClr val="accent1"/>
          </a:solid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lt1"/>
              </a:buClr>
              <a:buSzPts val="2800"/>
              <a:buNone/>
            </a:pPr>
            <a:r>
              <a:rPr lang="en-US" sz="2800"/>
              <a:t>Guided lab</a:t>
            </a:r>
            <a:endParaRPr/>
          </a:p>
        </p:txBody>
      </p:sp>
      <p:sp>
        <p:nvSpPr>
          <p:cNvPr id="605" name="Google Shape;605;p66"/>
          <p:cNvSpPr txBox="1"/>
          <p:nvPr>
            <p:ph idx="2" type="body"/>
          </p:nvPr>
        </p:nvSpPr>
        <p:spPr>
          <a:xfrm>
            <a:off x="365759" y="1563624"/>
            <a:ext cx="11225411" cy="4873752"/>
          </a:xfrm>
          <a:prstGeom prst="rect">
            <a:avLst/>
          </a:prstGeom>
          <a:solidFill>
            <a:schemeClr val="lt1"/>
          </a:solidFill>
          <a:ln>
            <a:noFill/>
          </a:ln>
        </p:spPr>
        <p:txBody>
          <a:bodyPr anchorCtr="0" anchor="t" bIns="45700" lIns="91425" spcFirstLastPara="1" rIns="91425" wrap="square" tIns="45700">
            <a:normAutofit/>
          </a:bodyPr>
          <a:lstStyle/>
          <a:p>
            <a:pPr indent="-228600" lvl="0" marL="228600" rtl="0" algn="l">
              <a:lnSpc>
                <a:spcPct val="100000"/>
              </a:lnSpc>
              <a:spcBef>
                <a:spcPts val="0"/>
              </a:spcBef>
              <a:spcAft>
                <a:spcPts val="0"/>
              </a:spcAft>
              <a:buClr>
                <a:srgbClr val="232F3E"/>
              </a:buClr>
              <a:buSzPts val="2800"/>
              <a:buChar char="•"/>
            </a:pPr>
            <a:r>
              <a:rPr lang="en-US"/>
              <a:t>Streaming Dynamic Content Using Amazon CloudFront</a:t>
            </a:r>
            <a:endParaRPr/>
          </a:p>
          <a:p>
            <a:pPr indent="-50800" lvl="0" marL="228600" rtl="0" algn="l">
              <a:lnSpc>
                <a:spcPct val="100000"/>
              </a:lnSpc>
              <a:spcBef>
                <a:spcPts val="1200"/>
              </a:spcBef>
              <a:spcAft>
                <a:spcPts val="0"/>
              </a:spcAft>
              <a:buClr>
                <a:srgbClr val="232F3E"/>
              </a:buClr>
              <a:buSzPts val="2800"/>
              <a:buNone/>
            </a:pPr>
            <a:r>
              <a:t/>
            </a:r>
            <a:endParaRPr/>
          </a:p>
          <a:p>
            <a:pPr indent="0" lvl="0" marL="0" rtl="0" algn="l">
              <a:lnSpc>
                <a:spcPct val="100000"/>
              </a:lnSpc>
              <a:spcBef>
                <a:spcPts val="1200"/>
              </a:spcBef>
              <a:spcAft>
                <a:spcPts val="0"/>
              </a:spcAft>
              <a:buClr>
                <a:srgbClr val="232F3E"/>
              </a:buClr>
              <a:buSzPts val="2800"/>
              <a:buNone/>
            </a:pPr>
            <a:r>
              <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3" name="Shape 1223"/>
        <p:cNvGrpSpPr/>
        <p:nvPr/>
      </p:nvGrpSpPr>
      <p:grpSpPr>
        <a:xfrm>
          <a:off x="0" y="0"/>
          <a:ext cx="0" cy="0"/>
          <a:chOff x="0" y="0"/>
          <a:chExt cx="0" cy="0"/>
        </a:xfrm>
      </p:grpSpPr>
      <p:sp>
        <p:nvSpPr>
          <p:cNvPr id="1224" name="Google Shape;1224;p111"/>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225" name="Google Shape;1225;p111"/>
          <p:cNvSpPr txBox="1"/>
          <p:nvPr>
            <p:ph type="title"/>
          </p:nvPr>
        </p:nvSpPr>
        <p:spPr>
          <a:xfrm>
            <a:off x="0" y="185995"/>
            <a:ext cx="12192000" cy="535531"/>
          </a:xfrm>
          <a:prstGeom prst="rect">
            <a:avLst/>
          </a:prstGeom>
          <a:noFill/>
          <a:ln>
            <a:noFill/>
          </a:ln>
        </p:spPr>
        <p:txBody>
          <a:bodyPr anchorCtr="0" anchor="ctr" bIns="45700" lIns="182875" spcFirstLastPara="1" rIns="182875" wrap="square" tIns="45700">
            <a:spAutoFit/>
          </a:bodyPr>
          <a:lstStyle/>
          <a:p>
            <a:pPr indent="0" lvl="0" marL="0" rtl="0" algn="l">
              <a:lnSpc>
                <a:spcPct val="90000"/>
              </a:lnSpc>
              <a:spcBef>
                <a:spcPts val="0"/>
              </a:spcBef>
              <a:spcAft>
                <a:spcPts val="0"/>
              </a:spcAft>
              <a:buClr>
                <a:srgbClr val="232F3E"/>
              </a:buClr>
              <a:buSzPts val="3200"/>
              <a:buFont typeface="Play"/>
              <a:buNone/>
            </a:pPr>
            <a:r>
              <a:rPr lang="en-US"/>
              <a:t>Sample exam question: Answer</a:t>
            </a:r>
            <a:endParaRPr/>
          </a:p>
        </p:txBody>
      </p:sp>
      <p:sp>
        <p:nvSpPr>
          <p:cNvPr id="1226" name="Google Shape;1226;p111"/>
          <p:cNvSpPr txBox="1"/>
          <p:nvPr>
            <p:ph idx="1" type="body"/>
          </p:nvPr>
        </p:nvSpPr>
        <p:spPr>
          <a:xfrm>
            <a:off x="0" y="721526"/>
            <a:ext cx="12192000" cy="1463040"/>
          </a:xfrm>
          <a:prstGeom prst="rect">
            <a:avLst/>
          </a:prstGeom>
          <a:solidFill>
            <a:schemeClr val="accent1"/>
          </a:solidFill>
          <a:ln>
            <a:noFill/>
          </a:ln>
        </p:spPr>
        <p:txBody>
          <a:bodyPr anchorCtr="0" anchor="t" bIns="91425" lIns="182875" spcFirstLastPara="1" rIns="182875" wrap="square" tIns="91425">
            <a:noAutofit/>
          </a:bodyPr>
          <a:lstStyle/>
          <a:p>
            <a:pPr indent="0" lvl="0" marL="0" rtl="0" algn="l">
              <a:lnSpc>
                <a:spcPct val="100000"/>
              </a:lnSpc>
              <a:spcBef>
                <a:spcPts val="0"/>
              </a:spcBef>
              <a:spcAft>
                <a:spcPts val="0"/>
              </a:spcAft>
              <a:buClr>
                <a:schemeClr val="lt1"/>
              </a:buClr>
              <a:buSzPts val="1800"/>
              <a:buNone/>
            </a:pPr>
            <a:r>
              <a:rPr lang="en-US" sz="1800"/>
              <a:t>The answer is B.</a:t>
            </a:r>
            <a:endParaRPr/>
          </a:p>
        </p:txBody>
      </p:sp>
      <p:sp>
        <p:nvSpPr>
          <p:cNvPr id="1227" name="Google Shape;1227;p111"/>
          <p:cNvSpPr txBox="1"/>
          <p:nvPr/>
        </p:nvSpPr>
        <p:spPr>
          <a:xfrm>
            <a:off x="2477" y="2247498"/>
            <a:ext cx="886968" cy="317500"/>
          </a:xfrm>
          <a:prstGeom prst="rect">
            <a:avLst/>
          </a:prstGeom>
          <a:solidFill>
            <a:schemeClr val="accent2"/>
          </a:solidFill>
          <a:ln>
            <a:noFill/>
          </a:ln>
        </p:spPr>
        <p:txBody>
          <a:bodyPr anchorCtr="0" anchor="ctr" bIns="45700" lIns="0" spcFirstLastPara="1" rIns="0" wrap="square" tIns="45700">
            <a:noAutofit/>
          </a:bodyPr>
          <a:lstStyle/>
          <a:p>
            <a:pPr indent="0" lvl="0" marL="0" marR="0" rtl="0" algn="ctr">
              <a:lnSpc>
                <a:spcPct val="100000"/>
              </a:lnSpc>
              <a:spcBef>
                <a:spcPts val="0"/>
              </a:spcBef>
              <a:spcAft>
                <a:spcPts val="0"/>
              </a:spcAft>
              <a:buClr>
                <a:schemeClr val="lt1"/>
              </a:buClr>
              <a:buSzPts val="1600"/>
              <a:buFont typeface="Arial"/>
              <a:buNone/>
            </a:pPr>
            <a:r>
              <a:rPr b="1" i="0" lang="en-US" sz="1600" u="none" cap="none" strike="noStrike">
                <a:solidFill>
                  <a:schemeClr val="lt1"/>
                </a:solidFill>
                <a:latin typeface="Play"/>
                <a:ea typeface="Play"/>
                <a:cs typeface="Play"/>
                <a:sym typeface="Play"/>
              </a:rPr>
              <a:t>Choice</a:t>
            </a:r>
            <a:endParaRPr/>
          </a:p>
        </p:txBody>
      </p:sp>
      <p:sp>
        <p:nvSpPr>
          <p:cNvPr id="1228" name="Google Shape;1228;p111"/>
          <p:cNvSpPr txBox="1"/>
          <p:nvPr/>
        </p:nvSpPr>
        <p:spPr>
          <a:xfrm>
            <a:off x="907950" y="2247498"/>
            <a:ext cx="11284050" cy="3175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1"/>
              </a:buClr>
              <a:buSzPts val="1600"/>
              <a:buFont typeface="Arial"/>
              <a:buNone/>
            </a:pPr>
            <a:r>
              <a:rPr b="1" i="0" lang="en-US" sz="1600" u="none" cap="none" strike="noStrike">
                <a:solidFill>
                  <a:schemeClr val="lt1"/>
                </a:solidFill>
                <a:latin typeface="Play"/>
                <a:ea typeface="Play"/>
                <a:cs typeface="Play"/>
                <a:sym typeface="Play"/>
              </a:rPr>
              <a:t>Response</a:t>
            </a:r>
            <a:endParaRPr/>
          </a:p>
        </p:txBody>
      </p:sp>
      <p:grpSp>
        <p:nvGrpSpPr>
          <p:cNvPr id="1229" name="Google Shape;1229;p111"/>
          <p:cNvGrpSpPr/>
          <p:nvPr/>
        </p:nvGrpSpPr>
        <p:grpSpPr>
          <a:xfrm>
            <a:off x="2477" y="2564971"/>
            <a:ext cx="12189169" cy="1284020"/>
            <a:chOff x="2477" y="3043941"/>
            <a:chExt cx="12189169" cy="1284020"/>
          </a:xfrm>
        </p:grpSpPr>
        <p:sp>
          <p:nvSpPr>
            <p:cNvPr id="1230" name="Google Shape;1230;p111"/>
            <p:cNvSpPr txBox="1"/>
            <p:nvPr/>
          </p:nvSpPr>
          <p:spPr>
            <a:xfrm>
              <a:off x="907950" y="3043941"/>
              <a:ext cx="11283696" cy="64008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2"/>
                </a:buClr>
                <a:buSzPts val="1600"/>
                <a:buFont typeface="Arial"/>
                <a:buNone/>
              </a:pPr>
              <a:r>
                <a:t/>
              </a:r>
              <a:endParaRPr b="0" i="0" sz="1600" u="none" cap="none" strike="noStrike">
                <a:solidFill>
                  <a:srgbClr val="232F3E"/>
                </a:solidFill>
                <a:latin typeface="Arial"/>
                <a:ea typeface="Arial"/>
                <a:cs typeface="Arial"/>
                <a:sym typeface="Arial"/>
              </a:endParaRPr>
            </a:p>
          </p:txBody>
        </p:sp>
        <p:sp>
          <p:nvSpPr>
            <p:cNvPr id="1231" name="Google Shape;1231;p111"/>
            <p:cNvSpPr txBox="1"/>
            <p:nvPr/>
          </p:nvSpPr>
          <p:spPr>
            <a:xfrm>
              <a:off x="2477" y="3687881"/>
              <a:ext cx="886968" cy="64008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232F3E"/>
                </a:buClr>
                <a:buSzPts val="1600"/>
                <a:buFont typeface="Arial"/>
                <a:buNone/>
              </a:pPr>
              <a:r>
                <a:rPr b="1" i="0" lang="en-US" sz="1600" u="none" cap="none" strike="noStrike">
                  <a:solidFill>
                    <a:srgbClr val="232F3E"/>
                  </a:solidFill>
                  <a:latin typeface="Play"/>
                  <a:ea typeface="Play"/>
                  <a:cs typeface="Play"/>
                  <a:sym typeface="Play"/>
                </a:rPr>
                <a:t>B</a:t>
              </a:r>
              <a:endParaRPr/>
            </a:p>
          </p:txBody>
        </p:sp>
        <p:sp>
          <p:nvSpPr>
            <p:cNvPr id="1232" name="Google Shape;1232;p111"/>
            <p:cNvSpPr txBox="1"/>
            <p:nvPr/>
          </p:nvSpPr>
          <p:spPr>
            <a:xfrm>
              <a:off x="907950" y="3687881"/>
              <a:ext cx="11283696" cy="64008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2"/>
                </a:buClr>
                <a:buSzPts val="1600"/>
                <a:buFont typeface="Arial"/>
                <a:buNone/>
              </a:pPr>
              <a:r>
                <a:rPr b="0" i="0" lang="en-US" sz="1600" u="none" cap="none" strike="noStrike">
                  <a:solidFill>
                    <a:schemeClr val="dk2"/>
                  </a:solidFill>
                  <a:latin typeface="Play"/>
                  <a:ea typeface="Play"/>
                  <a:cs typeface="Play"/>
                  <a:sym typeface="Play"/>
                </a:rPr>
                <a:t>Configure Amazon ElastiCache to cache frequently used content from the database.</a:t>
              </a:r>
              <a:endParaRPr b="0" i="0" sz="1600" u="none" cap="none" strike="noStrike">
                <a:solidFill>
                  <a:srgbClr val="232F3E"/>
                </a:solidFill>
                <a:latin typeface="Play"/>
                <a:ea typeface="Play"/>
                <a:cs typeface="Play"/>
                <a:sym typeface="Play"/>
              </a:endParaRPr>
            </a:p>
          </p:txBody>
        </p:sp>
      </p:gr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6" name="Shape 1236"/>
        <p:cNvGrpSpPr/>
        <p:nvPr/>
      </p:nvGrpSpPr>
      <p:grpSpPr>
        <a:xfrm>
          <a:off x="0" y="0"/>
          <a:ext cx="0" cy="0"/>
          <a:chOff x="0" y="0"/>
          <a:chExt cx="0" cy="0"/>
        </a:xfrm>
      </p:grpSpPr>
      <p:sp>
        <p:nvSpPr>
          <p:cNvPr id="1237" name="Google Shape;1237;p112"/>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238" name="Google Shape;1238;p112"/>
          <p:cNvSpPr txBox="1"/>
          <p:nvPr>
            <p:ph type="title"/>
          </p:nvPr>
        </p:nvSpPr>
        <p:spPr>
          <a:xfrm>
            <a:off x="457200" y="1256247"/>
            <a:ext cx="7998031" cy="4049824"/>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lt1"/>
              </a:buClr>
              <a:buSzPts val="4400"/>
              <a:buFont typeface="Play"/>
              <a:buNone/>
            </a:pPr>
            <a:r>
              <a:rPr lang="en-US"/>
              <a:t>Thank you</a:t>
            </a:r>
            <a:endParaRPr/>
          </a:p>
        </p:txBody>
      </p:sp>
      <p:sp>
        <p:nvSpPr>
          <p:cNvPr id="1239" name="Google Shape;1239;p112"/>
          <p:cNvSpPr txBox="1"/>
          <p:nvPr>
            <p:ph idx="1" type="body"/>
          </p:nvPr>
        </p:nvSpPr>
        <p:spPr>
          <a:xfrm>
            <a:off x="457200" y="5305425"/>
            <a:ext cx="7997825" cy="1141413"/>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lt1"/>
              </a:buClr>
              <a:buSzPts val="1800"/>
              <a:buFont typeface="Play"/>
              <a:buNone/>
            </a:pPr>
            <a:r>
              <a:rPr b="0" i="0" lang="en-US" sz="1800" u="none" cap="none" strike="noStrike">
                <a:solidFill>
                  <a:schemeClr val="lt1"/>
                </a:solidFill>
                <a:latin typeface="Play"/>
                <a:ea typeface="Play"/>
                <a:cs typeface="Play"/>
                <a:sym typeface="Play"/>
              </a:rPr>
              <a:t>Corrections, feedback, or other questions?</a:t>
            </a:r>
            <a:endParaRPr/>
          </a:p>
          <a:p>
            <a:pPr indent="0" lvl="0" marL="0" rtl="0" algn="l">
              <a:lnSpc>
                <a:spcPct val="100000"/>
              </a:lnSpc>
              <a:spcBef>
                <a:spcPts val="0"/>
              </a:spcBef>
              <a:spcAft>
                <a:spcPts val="0"/>
              </a:spcAft>
              <a:buClr>
                <a:schemeClr val="lt1"/>
              </a:buClr>
              <a:buSzPts val="1800"/>
              <a:buFont typeface="Play"/>
              <a:buNone/>
            </a:pPr>
            <a:r>
              <a:rPr b="0" i="0" lang="en-US" sz="1800" u="none" cap="none" strike="noStrike">
                <a:solidFill>
                  <a:schemeClr val="lt1"/>
                </a:solidFill>
                <a:latin typeface="Play"/>
                <a:ea typeface="Play"/>
                <a:cs typeface="Play"/>
                <a:sym typeface="Play"/>
              </a:rPr>
              <a:t>Contact us at </a:t>
            </a:r>
            <a:r>
              <a:rPr b="0" i="0" lang="en-US" sz="1800" u="sng" cap="none" strike="noStrike">
                <a:solidFill>
                  <a:schemeClr val="hlink"/>
                </a:solidFill>
                <a:latin typeface="Play"/>
                <a:ea typeface="Play"/>
                <a:cs typeface="Play"/>
                <a:sym typeface="Play"/>
                <a:hlinkClick r:id="rId3"/>
              </a:rPr>
              <a:t>https://support.aws.amazon.com/#/contacts/aws-academy</a:t>
            </a:r>
            <a:r>
              <a:rPr b="0" i="0" lang="en-US" sz="1800" u="none" cap="none" strike="noStrike">
                <a:solidFill>
                  <a:schemeClr val="lt1"/>
                </a:solidFill>
                <a:latin typeface="Play"/>
                <a:ea typeface="Play"/>
                <a:cs typeface="Play"/>
                <a:sym typeface="Play"/>
              </a:rPr>
              <a:t>.</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9" name="Shape 609"/>
        <p:cNvGrpSpPr/>
        <p:nvPr/>
      </p:nvGrpSpPr>
      <p:grpSpPr>
        <a:xfrm>
          <a:off x="0" y="0"/>
          <a:ext cx="0" cy="0"/>
          <a:chOff x="0" y="0"/>
          <a:chExt cx="0" cy="0"/>
        </a:xfrm>
      </p:grpSpPr>
      <p:sp>
        <p:nvSpPr>
          <p:cNvPr id="610" name="Google Shape;610;p67"/>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611" name="Google Shape;611;p67"/>
          <p:cNvSpPr txBox="1"/>
          <p:nvPr>
            <p:ph type="title"/>
          </p:nvPr>
        </p:nvSpPr>
        <p:spPr>
          <a:xfrm>
            <a:off x="243242" y="292099"/>
            <a:ext cx="4062057" cy="1981869"/>
          </a:xfrm>
          <a:prstGeom prst="rect">
            <a:avLst/>
          </a:prstGeom>
          <a:noFill/>
          <a:ln>
            <a:noFill/>
          </a:ln>
        </p:spPr>
        <p:txBody>
          <a:bodyPr anchorCtr="0" anchor="t" bIns="45700" lIns="91425" spcFirstLastPara="1" rIns="91425" wrap="square" tIns="45700">
            <a:normAutofit fontScale="90000"/>
          </a:bodyPr>
          <a:lstStyle/>
          <a:p>
            <a:pPr indent="0" lvl="0" marL="0" rtl="0" algn="ctr">
              <a:lnSpc>
                <a:spcPct val="90000"/>
              </a:lnSpc>
              <a:spcBef>
                <a:spcPts val="0"/>
              </a:spcBef>
              <a:spcAft>
                <a:spcPts val="0"/>
              </a:spcAft>
              <a:buClr>
                <a:srgbClr val="F1F3F3"/>
              </a:buClr>
              <a:buSzPct val="100000"/>
              <a:buFont typeface="Play"/>
              <a:buNone/>
            </a:pPr>
            <a:r>
              <a:rPr lang="en-US"/>
              <a:t>As a cloud architect designing content caching:</a:t>
            </a:r>
            <a:endParaRPr/>
          </a:p>
        </p:txBody>
      </p:sp>
      <p:sp>
        <p:nvSpPr>
          <p:cNvPr id="612" name="Google Shape;612;p67"/>
          <p:cNvSpPr txBox="1"/>
          <p:nvPr>
            <p:ph idx="2" type="body"/>
          </p:nvPr>
        </p:nvSpPr>
        <p:spPr>
          <a:xfrm>
            <a:off x="4592635" y="292099"/>
            <a:ext cx="7239701" cy="6142651"/>
          </a:xfrm>
          <a:prstGeom prst="rect">
            <a:avLst/>
          </a:prstGeom>
          <a:noFill/>
          <a:ln>
            <a:noFill/>
          </a:ln>
        </p:spPr>
        <p:txBody>
          <a:bodyPr anchorCtr="0" anchor="t" bIns="45700" lIns="91425" spcFirstLastPara="1" rIns="91425" wrap="square" tIns="45700">
            <a:noAutofit/>
          </a:bodyPr>
          <a:lstStyle/>
          <a:p>
            <a:pPr indent="-228600" lvl="0" marL="228600" rtl="0" algn="l">
              <a:lnSpc>
                <a:spcPct val="100000"/>
              </a:lnSpc>
              <a:spcBef>
                <a:spcPts val="0"/>
              </a:spcBef>
              <a:spcAft>
                <a:spcPts val="0"/>
              </a:spcAft>
              <a:buClr>
                <a:srgbClr val="232F3E"/>
              </a:buClr>
              <a:buSzPts val="2800"/>
              <a:buChar char="•"/>
            </a:pPr>
            <a:r>
              <a:rPr lang="en-US"/>
              <a:t>I need to determine when and how to provide a faster way for my customers to access content so that I can balance performance, cost, and data freshness to meet evolving business requirements. </a:t>
            </a:r>
            <a:endParaRPr/>
          </a:p>
          <a:p>
            <a:pPr indent="-228600" lvl="0" marL="228600" rtl="0" algn="l">
              <a:lnSpc>
                <a:spcPct val="100000"/>
              </a:lnSpc>
              <a:spcBef>
                <a:spcPts val="1200"/>
              </a:spcBef>
              <a:spcAft>
                <a:spcPts val="0"/>
              </a:spcAft>
              <a:buClr>
                <a:srgbClr val="232F3E"/>
              </a:buClr>
              <a:buSzPts val="2800"/>
              <a:buChar char="•"/>
            </a:pPr>
            <a:r>
              <a:rPr lang="en-US"/>
              <a:t>I need to incorporate a content delivery network (CDN) service in my architecture designs so that I can distribute static content securely and efficiently.</a:t>
            </a:r>
            <a:endParaRPr/>
          </a:p>
          <a:p>
            <a:pPr indent="-228600" lvl="0" marL="228600" rtl="0" algn="l">
              <a:lnSpc>
                <a:spcPct val="100000"/>
              </a:lnSpc>
              <a:spcBef>
                <a:spcPts val="1200"/>
              </a:spcBef>
              <a:spcAft>
                <a:spcPts val="0"/>
              </a:spcAft>
              <a:buClr>
                <a:srgbClr val="232F3E"/>
              </a:buClr>
              <a:buSzPts val="2800"/>
              <a:buChar char="•"/>
            </a:pPr>
            <a:r>
              <a:rPr lang="en-US"/>
              <a:t>I need to select an in-memory caching strategy so that I can reduce network latency and offload database pressure. </a:t>
            </a:r>
            <a:endParaRPr/>
          </a:p>
          <a:p>
            <a:pPr indent="-50800" lvl="0" marL="228600" rtl="0" algn="l">
              <a:lnSpc>
                <a:spcPct val="100000"/>
              </a:lnSpc>
              <a:spcBef>
                <a:spcPts val="1200"/>
              </a:spcBef>
              <a:spcAft>
                <a:spcPts val="0"/>
              </a:spcAft>
              <a:buClr>
                <a:srgbClr val="232F3E"/>
              </a:buClr>
              <a:buSzPts val="2800"/>
              <a:buNone/>
            </a:pPr>
            <a:r>
              <a:t/>
            </a:r>
            <a:endParaRPr/>
          </a:p>
          <a:p>
            <a:pPr indent="-50800" lvl="0" marL="228600" rtl="0" algn="l">
              <a:lnSpc>
                <a:spcPct val="100000"/>
              </a:lnSpc>
              <a:spcBef>
                <a:spcPts val="1200"/>
              </a:spcBef>
              <a:spcAft>
                <a:spcPts val="0"/>
              </a:spcAft>
              <a:buClr>
                <a:srgbClr val="232F3E"/>
              </a:buClr>
              <a:buSzPts val="2800"/>
              <a:buNone/>
            </a:pPr>
            <a:r>
              <a:t/>
            </a:r>
            <a:endParaRPr/>
          </a:p>
          <a:p>
            <a:pPr indent="-76200" lvl="1" marL="457200" rtl="0" algn="l">
              <a:lnSpc>
                <a:spcPct val="100000"/>
              </a:lnSpc>
              <a:spcBef>
                <a:spcPts val="1200"/>
              </a:spcBef>
              <a:spcAft>
                <a:spcPts val="0"/>
              </a:spcAft>
              <a:buClr>
                <a:srgbClr val="232F3E"/>
              </a:buClr>
              <a:buSzPts val="2400"/>
              <a:buNone/>
            </a:pPr>
            <a:r>
              <a:t/>
            </a:r>
            <a:endParaRPr/>
          </a:p>
        </p:txBody>
      </p:sp>
      <p:pic>
        <p:nvPicPr>
          <p:cNvPr descr="Illustration of cloud architect." id="613" name="Google Shape;613;p67"/>
          <p:cNvPicPr preferRelativeResize="0"/>
          <p:nvPr/>
        </p:nvPicPr>
        <p:blipFill rotWithShape="1">
          <a:blip r:embed="rId3">
            <a:alphaModFix/>
          </a:blip>
          <a:srcRect b="0" l="0" r="0" t="0"/>
          <a:stretch/>
        </p:blipFill>
        <p:spPr>
          <a:xfrm>
            <a:off x="1038814" y="2434960"/>
            <a:ext cx="2476541" cy="3641432"/>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7" name="Shape 617"/>
        <p:cNvGrpSpPr/>
        <p:nvPr/>
      </p:nvGrpSpPr>
      <p:grpSpPr>
        <a:xfrm>
          <a:off x="0" y="0"/>
          <a:ext cx="0" cy="0"/>
          <a:chOff x="0" y="0"/>
          <a:chExt cx="0" cy="0"/>
        </a:xfrm>
      </p:grpSpPr>
      <p:sp>
        <p:nvSpPr>
          <p:cNvPr id="618" name="Google Shape;618;p68"/>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232F3E"/>
              </a:buClr>
              <a:buSzPts val="1200"/>
              <a:buFont typeface="Play"/>
              <a:buNone/>
            </a:pPr>
            <a:fld id="{00000000-1234-1234-1234-123412341234}" type="slidenum">
              <a:rPr b="0" i="0" lang="en-US" sz="1200" u="none" cap="none" strike="noStrike">
                <a:solidFill>
                  <a:srgbClr val="232F3E"/>
                </a:solidFill>
                <a:latin typeface="Play"/>
                <a:ea typeface="Play"/>
                <a:cs typeface="Play"/>
                <a:sym typeface="Play"/>
              </a:rPr>
              <a:t>‹#›</a:t>
            </a:fld>
            <a:endParaRPr b="0" i="0" sz="1200" u="none" cap="none" strike="noStrike">
              <a:solidFill>
                <a:srgbClr val="232F3E"/>
              </a:solidFill>
              <a:latin typeface="Play"/>
              <a:ea typeface="Play"/>
              <a:cs typeface="Play"/>
              <a:sym typeface="Play"/>
            </a:endParaRPr>
          </a:p>
        </p:txBody>
      </p:sp>
      <p:sp>
        <p:nvSpPr>
          <p:cNvPr id="619" name="Google Shape;619;p68"/>
          <p:cNvSpPr txBox="1"/>
          <p:nvPr>
            <p:ph type="title"/>
          </p:nvPr>
        </p:nvSpPr>
        <p:spPr>
          <a:xfrm>
            <a:off x="457200" y="2545492"/>
            <a:ext cx="11375136" cy="2446876"/>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lt1"/>
              </a:buClr>
              <a:buSzPts val="4800"/>
              <a:buFont typeface="Play"/>
              <a:buNone/>
            </a:pPr>
            <a:r>
              <a:rPr lang="en-US"/>
              <a:t>Overview of caching</a:t>
            </a:r>
            <a:endParaRPr/>
          </a:p>
        </p:txBody>
      </p:sp>
      <p:sp>
        <p:nvSpPr>
          <p:cNvPr id="620" name="Google Shape;620;p68"/>
          <p:cNvSpPr txBox="1"/>
          <p:nvPr>
            <p:ph idx="1" type="subTitle"/>
          </p:nvPr>
        </p:nvSpPr>
        <p:spPr>
          <a:xfrm>
            <a:off x="457200" y="5040376"/>
            <a:ext cx="11375136" cy="995898"/>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lt1"/>
              </a:buClr>
              <a:buSzPts val="3200"/>
              <a:buNone/>
            </a:pPr>
            <a:r>
              <a:rPr lang="en-US"/>
              <a:t>Caching Content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4" name="Shape 624"/>
        <p:cNvGrpSpPr/>
        <p:nvPr/>
      </p:nvGrpSpPr>
      <p:grpSpPr>
        <a:xfrm>
          <a:off x="0" y="0"/>
          <a:ext cx="0" cy="0"/>
          <a:chOff x="0" y="0"/>
          <a:chExt cx="0" cy="0"/>
        </a:xfrm>
      </p:grpSpPr>
      <p:sp>
        <p:nvSpPr>
          <p:cNvPr id="625" name="Google Shape;625;p69"/>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626" name="Google Shape;626;p69"/>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32F3E"/>
              </a:buClr>
              <a:buSzPts val="3600"/>
              <a:buFont typeface="Play"/>
              <a:buNone/>
            </a:pPr>
            <a:r>
              <a:rPr lang="en-US"/>
              <a:t>Why cache content?</a:t>
            </a:r>
            <a:endParaRPr/>
          </a:p>
        </p:txBody>
      </p:sp>
      <p:sp>
        <p:nvSpPr>
          <p:cNvPr id="627" name="Google Shape;627;p69"/>
          <p:cNvSpPr txBox="1"/>
          <p:nvPr>
            <p:ph idx="1" type="body"/>
          </p:nvPr>
        </p:nvSpPr>
        <p:spPr>
          <a:xfrm>
            <a:off x="365125" y="1194955"/>
            <a:ext cx="11466576" cy="982847"/>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232F3E"/>
              </a:buClr>
              <a:buSzPts val="2800"/>
              <a:buNone/>
            </a:pPr>
            <a:r>
              <a:rPr lang="en-US">
                <a:latin typeface="Play"/>
                <a:ea typeface="Play"/>
                <a:cs typeface="Play"/>
                <a:sym typeface="Play"/>
              </a:rPr>
              <a:t>A cache is a high-speed data storage layer that stores a subset of data so that future requests for that data are served up faster.</a:t>
            </a:r>
            <a:endParaRPr/>
          </a:p>
        </p:txBody>
      </p:sp>
      <p:sp>
        <p:nvSpPr>
          <p:cNvPr id="628" name="Google Shape;628;p69"/>
          <p:cNvSpPr txBox="1"/>
          <p:nvPr>
            <p:ph idx="3" type="body"/>
          </p:nvPr>
        </p:nvSpPr>
        <p:spPr>
          <a:xfrm>
            <a:off x="138506" y="3576975"/>
            <a:ext cx="3749040" cy="2633055"/>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Clr>
                <a:srgbClr val="232F3E"/>
              </a:buClr>
              <a:buSzPts val="2800"/>
              <a:buNone/>
            </a:pPr>
            <a:r>
              <a:rPr lang="en-US" sz="2800"/>
              <a:t>Store regularly accessed data in a more optimized way.</a:t>
            </a:r>
            <a:endParaRPr/>
          </a:p>
          <a:p>
            <a:pPr indent="0" lvl="0" marL="0" rtl="0" algn="ctr">
              <a:lnSpc>
                <a:spcPct val="100000"/>
              </a:lnSpc>
              <a:spcBef>
                <a:spcPts val="0"/>
              </a:spcBef>
              <a:spcAft>
                <a:spcPts val="0"/>
              </a:spcAft>
              <a:buClr>
                <a:srgbClr val="232F3E"/>
              </a:buClr>
              <a:buSzPts val="2000"/>
              <a:buNone/>
            </a:pPr>
            <a:r>
              <a:t/>
            </a:r>
            <a:endParaRPr sz="2000"/>
          </a:p>
        </p:txBody>
      </p:sp>
      <p:sp>
        <p:nvSpPr>
          <p:cNvPr id="629" name="Google Shape;629;p69"/>
          <p:cNvSpPr txBox="1"/>
          <p:nvPr>
            <p:ph idx="5" type="body"/>
          </p:nvPr>
        </p:nvSpPr>
        <p:spPr>
          <a:xfrm>
            <a:off x="4129297" y="3576975"/>
            <a:ext cx="3749040" cy="2633055"/>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Clr>
                <a:srgbClr val="232F3E"/>
              </a:buClr>
              <a:buSzPts val="2800"/>
              <a:buNone/>
            </a:pPr>
            <a:r>
              <a:rPr lang="en-US" sz="2800"/>
              <a:t>Increase data retrieval performance.</a:t>
            </a:r>
            <a:endParaRPr/>
          </a:p>
          <a:p>
            <a:pPr indent="0" lvl="0" marL="0" rtl="0" algn="ctr">
              <a:lnSpc>
                <a:spcPct val="100000"/>
              </a:lnSpc>
              <a:spcBef>
                <a:spcPts val="0"/>
              </a:spcBef>
              <a:spcAft>
                <a:spcPts val="0"/>
              </a:spcAft>
              <a:buClr>
                <a:srgbClr val="232F3E"/>
              </a:buClr>
              <a:buSzPts val="2000"/>
              <a:buNone/>
            </a:pPr>
            <a:r>
              <a:t/>
            </a:r>
            <a:endParaRPr sz="2000"/>
          </a:p>
        </p:txBody>
      </p:sp>
      <p:sp>
        <p:nvSpPr>
          <p:cNvPr id="630" name="Google Shape;630;p69"/>
          <p:cNvSpPr txBox="1"/>
          <p:nvPr>
            <p:ph idx="7" type="body"/>
          </p:nvPr>
        </p:nvSpPr>
        <p:spPr>
          <a:xfrm>
            <a:off x="8082661" y="3576975"/>
            <a:ext cx="3749040" cy="2633055"/>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Clr>
                <a:srgbClr val="232F3E"/>
              </a:buClr>
              <a:buSzPts val="2800"/>
              <a:buNone/>
            </a:pPr>
            <a:r>
              <a:rPr lang="en-US" sz="2800"/>
              <a:t>Reduce the need to access the underlying slower storage layer.</a:t>
            </a:r>
            <a:endParaRPr/>
          </a:p>
          <a:p>
            <a:pPr indent="0" lvl="0" marL="0" rtl="0" algn="ctr">
              <a:lnSpc>
                <a:spcPct val="100000"/>
              </a:lnSpc>
              <a:spcBef>
                <a:spcPts val="0"/>
              </a:spcBef>
              <a:spcAft>
                <a:spcPts val="0"/>
              </a:spcAft>
              <a:buClr>
                <a:srgbClr val="232F3E"/>
              </a:buClr>
              <a:buSzPts val="2000"/>
              <a:buNone/>
            </a:pPr>
            <a:r>
              <a:t/>
            </a:r>
            <a:endParaRPr sz="2000"/>
          </a:p>
        </p:txBody>
      </p:sp>
      <p:pic>
        <p:nvPicPr>
          <p:cNvPr id="631" name="Google Shape;631;p69"/>
          <p:cNvPicPr preferRelativeResize="0"/>
          <p:nvPr/>
        </p:nvPicPr>
        <p:blipFill rotWithShape="1">
          <a:blip r:embed="rId3">
            <a:alphaModFix/>
          </a:blip>
          <a:srcRect b="0" l="0" r="0" t="0"/>
          <a:stretch/>
        </p:blipFill>
        <p:spPr>
          <a:xfrm>
            <a:off x="1346276" y="2432243"/>
            <a:ext cx="1333501" cy="1333501"/>
          </a:xfrm>
          <a:prstGeom prst="rect">
            <a:avLst/>
          </a:prstGeom>
          <a:noFill/>
          <a:ln>
            <a:noFill/>
          </a:ln>
        </p:spPr>
      </p:pic>
      <p:pic>
        <p:nvPicPr>
          <p:cNvPr id="632" name="Google Shape;632;p69"/>
          <p:cNvPicPr preferRelativeResize="0"/>
          <p:nvPr/>
        </p:nvPicPr>
        <p:blipFill rotWithShape="1">
          <a:blip r:embed="rId4">
            <a:alphaModFix/>
          </a:blip>
          <a:srcRect b="0" l="0" r="0" t="0"/>
          <a:stretch/>
        </p:blipFill>
        <p:spPr>
          <a:xfrm>
            <a:off x="9336052" y="2432243"/>
            <a:ext cx="1333501" cy="1333501"/>
          </a:xfrm>
          <a:prstGeom prst="rect">
            <a:avLst/>
          </a:prstGeom>
          <a:noFill/>
          <a:ln>
            <a:noFill/>
          </a:ln>
        </p:spPr>
      </p:pic>
      <p:grpSp>
        <p:nvGrpSpPr>
          <p:cNvPr id="633" name="Google Shape;633;p69"/>
          <p:cNvGrpSpPr/>
          <p:nvPr/>
        </p:nvGrpSpPr>
        <p:grpSpPr>
          <a:xfrm>
            <a:off x="5349822" y="2432243"/>
            <a:ext cx="1333501" cy="1333501"/>
            <a:chOff x="5444418" y="2377785"/>
            <a:chExt cx="1333501" cy="1333501"/>
          </a:xfrm>
        </p:grpSpPr>
        <p:grpSp>
          <p:nvGrpSpPr>
            <p:cNvPr id="634" name="Google Shape;634;p69"/>
            <p:cNvGrpSpPr/>
            <p:nvPr/>
          </p:nvGrpSpPr>
          <p:grpSpPr>
            <a:xfrm>
              <a:off x="5444418" y="2377785"/>
              <a:ext cx="1333501" cy="1333501"/>
              <a:chOff x="5444418" y="2377785"/>
              <a:chExt cx="1333501" cy="1333501"/>
            </a:xfrm>
          </p:grpSpPr>
          <p:pic>
            <p:nvPicPr>
              <p:cNvPr id="635" name="Google Shape;635;p69"/>
              <p:cNvPicPr preferRelativeResize="0"/>
              <p:nvPr/>
            </p:nvPicPr>
            <p:blipFill rotWithShape="1">
              <a:blip r:embed="rId4">
                <a:alphaModFix/>
              </a:blip>
              <a:srcRect b="0" l="0" r="0" t="0"/>
              <a:stretch/>
            </p:blipFill>
            <p:spPr>
              <a:xfrm>
                <a:off x="5444418" y="2377785"/>
                <a:ext cx="1333501" cy="1333501"/>
              </a:xfrm>
              <a:prstGeom prst="rect">
                <a:avLst/>
              </a:prstGeom>
              <a:noFill/>
              <a:ln>
                <a:noFill/>
              </a:ln>
            </p:spPr>
          </p:pic>
          <p:sp>
            <p:nvSpPr>
              <p:cNvPr id="636" name="Google Shape;636;p69"/>
              <p:cNvSpPr/>
              <p:nvPr/>
            </p:nvSpPr>
            <p:spPr>
              <a:xfrm>
                <a:off x="5794245" y="2722417"/>
                <a:ext cx="633846" cy="644235"/>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Play"/>
                  <a:ea typeface="Play"/>
                  <a:cs typeface="Play"/>
                  <a:sym typeface="Play"/>
                </a:endParaRPr>
              </a:p>
            </p:txBody>
          </p:sp>
        </p:grpSp>
        <p:pic>
          <p:nvPicPr>
            <p:cNvPr id="637" name="Google Shape;637;p69"/>
            <p:cNvPicPr preferRelativeResize="0"/>
            <p:nvPr/>
          </p:nvPicPr>
          <p:blipFill rotWithShape="1">
            <a:blip r:embed="rId4">
              <a:alphaModFix/>
            </a:blip>
            <a:srcRect b="28831" l="27292" r="25175" t="22857"/>
            <a:stretch/>
          </p:blipFill>
          <p:spPr>
            <a:xfrm flipH="1" rot="10800000">
              <a:off x="5794245" y="2722416"/>
              <a:ext cx="633846" cy="644236"/>
            </a:xfrm>
            <a:prstGeom prst="ellipse">
              <a:avLst/>
            </a:prstGeom>
            <a:noFill/>
            <a:ln>
              <a:noFill/>
            </a:ln>
          </p:spPr>
        </p:pic>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1" name="Shape 641"/>
        <p:cNvGrpSpPr/>
        <p:nvPr/>
      </p:nvGrpSpPr>
      <p:grpSpPr>
        <a:xfrm>
          <a:off x="0" y="0"/>
          <a:ext cx="0" cy="0"/>
          <a:chOff x="0" y="0"/>
          <a:chExt cx="0" cy="0"/>
        </a:xfrm>
      </p:grpSpPr>
      <p:sp>
        <p:nvSpPr>
          <p:cNvPr id="642" name="Google Shape;642;p70"/>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643" name="Google Shape;643;p70"/>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32F3E"/>
              </a:buClr>
              <a:buSzPts val="3600"/>
              <a:buFont typeface="Play"/>
              <a:buNone/>
            </a:pPr>
            <a:r>
              <a:rPr lang="en-US"/>
              <a:t>Caching analogy</a:t>
            </a:r>
            <a:endParaRPr/>
          </a:p>
        </p:txBody>
      </p:sp>
      <p:grpSp>
        <p:nvGrpSpPr>
          <p:cNvPr descr="The two-way arrows between a house and tool shed show the travel time is 2 minutes, significantly less than the duration for the hardware store route." id="644" name="Google Shape;644;p70"/>
          <p:cNvGrpSpPr/>
          <p:nvPr/>
        </p:nvGrpSpPr>
        <p:grpSpPr>
          <a:xfrm>
            <a:off x="1050619" y="3837451"/>
            <a:ext cx="9476729" cy="1939580"/>
            <a:chOff x="1050619" y="3837451"/>
            <a:chExt cx="9476729" cy="1939580"/>
          </a:xfrm>
        </p:grpSpPr>
        <p:grpSp>
          <p:nvGrpSpPr>
            <p:cNvPr id="645" name="Google Shape;645;p70"/>
            <p:cNvGrpSpPr/>
            <p:nvPr/>
          </p:nvGrpSpPr>
          <p:grpSpPr>
            <a:xfrm>
              <a:off x="1050619" y="3837451"/>
              <a:ext cx="4452985" cy="1939580"/>
              <a:chOff x="1050619" y="3837451"/>
              <a:chExt cx="4452985" cy="1939580"/>
            </a:xfrm>
          </p:grpSpPr>
          <p:grpSp>
            <p:nvGrpSpPr>
              <p:cNvPr descr="The two-way arrows between a house and tool shed show the travel time is two minutes long, significantly less than the duration hardware store route." id="646" name="Google Shape;646;p70"/>
              <p:cNvGrpSpPr/>
              <p:nvPr/>
            </p:nvGrpSpPr>
            <p:grpSpPr>
              <a:xfrm>
                <a:off x="1050619" y="3837451"/>
                <a:ext cx="4452985" cy="1939580"/>
                <a:chOff x="901623" y="2928458"/>
                <a:chExt cx="4452985" cy="1939580"/>
              </a:xfrm>
            </p:grpSpPr>
            <p:sp>
              <p:nvSpPr>
                <p:cNvPr id="647" name="Google Shape;647;p70"/>
                <p:cNvSpPr txBox="1"/>
                <p:nvPr/>
              </p:nvSpPr>
              <p:spPr>
                <a:xfrm>
                  <a:off x="980657" y="4406373"/>
                  <a:ext cx="1809788"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2400" u="none" cap="none" strike="noStrike">
                      <a:solidFill>
                        <a:srgbClr val="232F3E"/>
                      </a:solidFill>
                      <a:latin typeface="Play"/>
                      <a:ea typeface="Play"/>
                      <a:cs typeface="Play"/>
                      <a:sym typeface="Play"/>
                    </a:rPr>
                    <a:t>Your house</a:t>
                  </a:r>
                  <a:endParaRPr/>
                </a:p>
              </p:txBody>
            </p:sp>
            <p:grpSp>
              <p:nvGrpSpPr>
                <p:cNvPr id="648" name="Google Shape;648;p70"/>
                <p:cNvGrpSpPr/>
                <p:nvPr/>
              </p:nvGrpSpPr>
              <p:grpSpPr>
                <a:xfrm>
                  <a:off x="901623" y="2928458"/>
                  <a:ext cx="4064153" cy="1452240"/>
                  <a:chOff x="901623" y="2928458"/>
                  <a:chExt cx="4064153" cy="1452240"/>
                </a:xfrm>
              </p:grpSpPr>
              <p:pic>
                <p:nvPicPr>
                  <p:cNvPr id="649" name="Google Shape;649;p70"/>
                  <p:cNvPicPr preferRelativeResize="0"/>
                  <p:nvPr/>
                </p:nvPicPr>
                <p:blipFill rotWithShape="1">
                  <a:blip r:embed="rId3">
                    <a:alphaModFix/>
                  </a:blip>
                  <a:srcRect b="14236" l="0" r="0" t="11964"/>
                  <a:stretch/>
                </p:blipFill>
                <p:spPr>
                  <a:xfrm>
                    <a:off x="901623" y="2928458"/>
                    <a:ext cx="1967856" cy="1452240"/>
                  </a:xfrm>
                  <a:prstGeom prst="rect">
                    <a:avLst/>
                  </a:prstGeom>
                  <a:noFill/>
                  <a:ln>
                    <a:noFill/>
                  </a:ln>
                </p:spPr>
              </p:pic>
              <p:grpSp>
                <p:nvGrpSpPr>
                  <p:cNvPr id="650" name="Google Shape;650;p70"/>
                  <p:cNvGrpSpPr/>
                  <p:nvPr/>
                </p:nvGrpSpPr>
                <p:grpSpPr>
                  <a:xfrm>
                    <a:off x="4024590" y="3411332"/>
                    <a:ext cx="941186" cy="729607"/>
                    <a:chOff x="3896861" y="4648125"/>
                    <a:chExt cx="941186" cy="729607"/>
                  </a:xfrm>
                </p:grpSpPr>
                <p:grpSp>
                  <p:nvGrpSpPr>
                    <p:cNvPr id="651" name="Google Shape;651;p70"/>
                    <p:cNvGrpSpPr/>
                    <p:nvPr/>
                  </p:nvGrpSpPr>
                  <p:grpSpPr>
                    <a:xfrm>
                      <a:off x="3896861" y="4648125"/>
                      <a:ext cx="941186" cy="729606"/>
                      <a:chOff x="4909008" y="5162287"/>
                      <a:chExt cx="941186" cy="729606"/>
                    </a:xfrm>
                  </p:grpSpPr>
                  <p:sp>
                    <p:nvSpPr>
                      <p:cNvPr id="652" name="Google Shape;652;p70"/>
                      <p:cNvSpPr/>
                      <p:nvPr/>
                    </p:nvSpPr>
                    <p:spPr>
                      <a:xfrm>
                        <a:off x="5026969" y="5243059"/>
                        <a:ext cx="707651" cy="584387"/>
                      </a:xfrm>
                      <a:prstGeom prst="rect">
                        <a:avLst/>
                      </a:prstGeom>
                      <a:solidFill>
                        <a:srgbClr val="F2F2F2"/>
                      </a:solidFill>
                      <a:ln cap="flat" cmpd="sng" w="25400">
                        <a:solidFill>
                          <a:srgbClr val="7F7F7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Play"/>
                          <a:ea typeface="Play"/>
                          <a:cs typeface="Play"/>
                          <a:sym typeface="Play"/>
                        </a:endParaRPr>
                      </a:p>
                    </p:txBody>
                  </p:sp>
                  <p:sp>
                    <p:nvSpPr>
                      <p:cNvPr id="653" name="Google Shape;653;p70"/>
                      <p:cNvSpPr/>
                      <p:nvPr/>
                    </p:nvSpPr>
                    <p:spPr>
                      <a:xfrm>
                        <a:off x="4909008" y="5162287"/>
                        <a:ext cx="941186" cy="178981"/>
                      </a:xfrm>
                      <a:prstGeom prst="trapezoid">
                        <a:avLst>
                          <a:gd fmla="val 25000" name="adj"/>
                        </a:avLst>
                      </a:prstGeom>
                      <a:solidFill>
                        <a:srgbClr val="A5A5A5"/>
                      </a:solidFill>
                      <a:ln cap="flat" cmpd="sng" w="25400">
                        <a:solidFill>
                          <a:srgbClr val="7F7F7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Play"/>
                          <a:ea typeface="Play"/>
                          <a:cs typeface="Play"/>
                          <a:sym typeface="Play"/>
                        </a:endParaRPr>
                      </a:p>
                    </p:txBody>
                  </p:sp>
                  <p:sp>
                    <p:nvSpPr>
                      <p:cNvPr id="654" name="Google Shape;654;p70"/>
                      <p:cNvSpPr/>
                      <p:nvPr/>
                    </p:nvSpPr>
                    <p:spPr>
                      <a:xfrm>
                        <a:off x="5232715" y="5405716"/>
                        <a:ext cx="296160" cy="486177"/>
                      </a:xfrm>
                      <a:prstGeom prst="rect">
                        <a:avLst/>
                      </a:prstGeom>
                      <a:solidFill>
                        <a:srgbClr val="1CC9F7"/>
                      </a:solidFill>
                      <a:ln cap="flat" cmpd="sng" w="19050">
                        <a:solidFill>
                          <a:srgbClr val="7F7F7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Play"/>
                          <a:ea typeface="Play"/>
                          <a:cs typeface="Play"/>
                          <a:sym typeface="Play"/>
                        </a:endParaRPr>
                      </a:p>
                    </p:txBody>
                  </p:sp>
                  <p:sp>
                    <p:nvSpPr>
                      <p:cNvPr id="655" name="Google Shape;655;p70"/>
                      <p:cNvSpPr/>
                      <p:nvPr/>
                    </p:nvSpPr>
                    <p:spPr>
                      <a:xfrm>
                        <a:off x="5273173" y="5449450"/>
                        <a:ext cx="215244" cy="442443"/>
                      </a:xfrm>
                      <a:prstGeom prst="rect">
                        <a:avLst/>
                      </a:prstGeom>
                      <a:solidFill>
                        <a:srgbClr val="77E0FB"/>
                      </a:solidFill>
                      <a:ln cap="flat" cmpd="sng" w="19050">
                        <a:solidFill>
                          <a:srgbClr val="7F7F7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Play"/>
                          <a:ea typeface="Play"/>
                          <a:cs typeface="Play"/>
                          <a:sym typeface="Play"/>
                        </a:endParaRPr>
                      </a:p>
                    </p:txBody>
                  </p:sp>
                  <p:grpSp>
                    <p:nvGrpSpPr>
                      <p:cNvPr id="656" name="Google Shape;656;p70"/>
                      <p:cNvGrpSpPr/>
                      <p:nvPr/>
                    </p:nvGrpSpPr>
                    <p:grpSpPr>
                      <a:xfrm>
                        <a:off x="5304636" y="5488022"/>
                        <a:ext cx="149930" cy="192670"/>
                        <a:chOff x="5320608" y="5487112"/>
                        <a:chExt cx="149930" cy="192670"/>
                      </a:xfrm>
                    </p:grpSpPr>
                    <p:sp>
                      <p:nvSpPr>
                        <p:cNvPr id="657" name="Google Shape;657;p70"/>
                        <p:cNvSpPr/>
                        <p:nvPr/>
                      </p:nvSpPr>
                      <p:spPr>
                        <a:xfrm>
                          <a:off x="5320608" y="5488932"/>
                          <a:ext cx="58993" cy="190850"/>
                        </a:xfrm>
                        <a:prstGeom prst="rect">
                          <a:avLst/>
                        </a:prstGeom>
                        <a:solidFill>
                          <a:srgbClr val="D2F4FD"/>
                        </a:solidFill>
                        <a:ln cap="flat" cmpd="sng" w="9525">
                          <a:solidFill>
                            <a:srgbClr val="7F7F7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Play"/>
                            <a:ea typeface="Play"/>
                            <a:cs typeface="Play"/>
                            <a:sym typeface="Play"/>
                          </a:endParaRPr>
                        </a:p>
                      </p:txBody>
                    </p:sp>
                    <p:sp>
                      <p:nvSpPr>
                        <p:cNvPr id="658" name="Google Shape;658;p70"/>
                        <p:cNvSpPr/>
                        <p:nvPr/>
                      </p:nvSpPr>
                      <p:spPr>
                        <a:xfrm>
                          <a:off x="5411545" y="5487112"/>
                          <a:ext cx="58993" cy="190850"/>
                        </a:xfrm>
                        <a:prstGeom prst="rect">
                          <a:avLst/>
                        </a:prstGeom>
                        <a:solidFill>
                          <a:srgbClr val="D2F4FD"/>
                        </a:solidFill>
                        <a:ln cap="flat" cmpd="sng" w="9525">
                          <a:solidFill>
                            <a:srgbClr val="7F7F7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Play"/>
                            <a:ea typeface="Play"/>
                            <a:cs typeface="Play"/>
                            <a:sym typeface="Play"/>
                          </a:endParaRPr>
                        </a:p>
                      </p:txBody>
                    </p:sp>
                  </p:grpSp>
                </p:grpSp>
                <p:sp>
                  <p:nvSpPr>
                    <p:cNvPr id="659" name="Google Shape;659;p70"/>
                    <p:cNvSpPr/>
                    <p:nvPr/>
                  </p:nvSpPr>
                  <p:spPr>
                    <a:xfrm rot="5400000">
                      <a:off x="4344594" y="5194093"/>
                      <a:ext cx="45719" cy="321558"/>
                    </a:xfrm>
                    <a:prstGeom prst="rect">
                      <a:avLst/>
                    </a:prstGeom>
                    <a:solidFill>
                      <a:srgbClr val="7F7F7F"/>
                    </a:solidFill>
                    <a:ln cap="flat" cmpd="sng" w="12700">
                      <a:solidFill>
                        <a:srgbClr val="7F7F7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Play"/>
                        <a:ea typeface="Play"/>
                        <a:cs typeface="Play"/>
                        <a:sym typeface="Play"/>
                      </a:endParaRPr>
                    </a:p>
                  </p:txBody>
                </p:sp>
              </p:grpSp>
            </p:grpSp>
            <p:sp>
              <p:nvSpPr>
                <p:cNvPr id="660" name="Google Shape;660;p70"/>
                <p:cNvSpPr txBox="1"/>
                <p:nvPr/>
              </p:nvSpPr>
              <p:spPr>
                <a:xfrm>
                  <a:off x="3544820" y="4406373"/>
                  <a:ext cx="1809788"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2400" u="none" cap="none" strike="noStrike">
                      <a:solidFill>
                        <a:srgbClr val="232F3E"/>
                      </a:solidFill>
                      <a:latin typeface="Play"/>
                      <a:ea typeface="Play"/>
                      <a:cs typeface="Play"/>
                      <a:sym typeface="Play"/>
                    </a:rPr>
                    <a:t>Tool shed</a:t>
                  </a:r>
                  <a:endParaRPr/>
                </a:p>
              </p:txBody>
            </p:sp>
          </p:grpSp>
          <p:cxnSp>
            <p:nvCxnSpPr>
              <p:cNvPr id="661" name="Google Shape;661;p70"/>
              <p:cNvCxnSpPr/>
              <p:nvPr/>
            </p:nvCxnSpPr>
            <p:spPr>
              <a:xfrm>
                <a:off x="3109821" y="5038593"/>
                <a:ext cx="970972" cy="0"/>
              </a:xfrm>
              <a:prstGeom prst="straightConnector1">
                <a:avLst/>
              </a:prstGeom>
              <a:noFill/>
              <a:ln cap="flat" cmpd="sng" w="19050">
                <a:solidFill>
                  <a:srgbClr val="7030A0"/>
                </a:solidFill>
                <a:prstDash val="solid"/>
                <a:round/>
                <a:headEnd len="sm" w="sm" type="none"/>
                <a:tailEnd len="med" w="med" type="stealth"/>
              </a:ln>
            </p:spPr>
          </p:cxnSp>
          <p:cxnSp>
            <p:nvCxnSpPr>
              <p:cNvPr id="662" name="Google Shape;662;p70"/>
              <p:cNvCxnSpPr/>
              <p:nvPr/>
            </p:nvCxnSpPr>
            <p:spPr>
              <a:xfrm>
                <a:off x="3109821" y="4835393"/>
                <a:ext cx="925630" cy="0"/>
              </a:xfrm>
              <a:prstGeom prst="straightConnector1">
                <a:avLst/>
              </a:prstGeom>
              <a:noFill/>
              <a:ln cap="flat" cmpd="sng" w="19050">
                <a:solidFill>
                  <a:srgbClr val="7030A0"/>
                </a:solidFill>
                <a:prstDash val="solid"/>
                <a:round/>
                <a:headEnd len="med" w="med" type="stealth"/>
                <a:tailEnd len="sm" w="sm" type="none"/>
              </a:ln>
            </p:spPr>
          </p:cxnSp>
        </p:grpSp>
        <p:sp>
          <p:nvSpPr>
            <p:cNvPr id="663" name="Google Shape;663;p70"/>
            <p:cNvSpPr txBox="1"/>
            <p:nvPr/>
          </p:nvSpPr>
          <p:spPr>
            <a:xfrm>
              <a:off x="5308523" y="4509739"/>
              <a:ext cx="5218825"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2400" u="none" cap="none" strike="noStrike">
                  <a:solidFill>
                    <a:srgbClr val="232F3E"/>
                  </a:solidFill>
                  <a:latin typeface="Play"/>
                  <a:ea typeface="Play"/>
                  <a:cs typeface="Play"/>
                  <a:sym typeface="Play"/>
                </a:rPr>
                <a:t>Travel time to shed = </a:t>
              </a:r>
              <a:r>
                <a:rPr b="1" i="0" lang="en-US" sz="2400" u="none" cap="none" strike="noStrike">
                  <a:solidFill>
                    <a:srgbClr val="232F3E"/>
                  </a:solidFill>
                  <a:latin typeface="Play"/>
                  <a:ea typeface="Play"/>
                  <a:cs typeface="Play"/>
                  <a:sym typeface="Play"/>
                </a:rPr>
                <a:t>2 minutes</a:t>
              </a:r>
              <a:endParaRPr/>
            </a:p>
          </p:txBody>
        </p:sp>
      </p:grpSp>
      <p:grpSp>
        <p:nvGrpSpPr>
          <p:cNvPr descr="The two-way arrows between a house and hardware store show the travel time is 30 minutes." id="664" name="Google Shape;664;p70"/>
          <p:cNvGrpSpPr/>
          <p:nvPr/>
        </p:nvGrpSpPr>
        <p:grpSpPr>
          <a:xfrm>
            <a:off x="1050619" y="1063521"/>
            <a:ext cx="10388754" cy="2813701"/>
            <a:chOff x="1050619" y="1063521"/>
            <a:chExt cx="10388754" cy="2813701"/>
          </a:xfrm>
        </p:grpSpPr>
        <p:cxnSp>
          <p:nvCxnSpPr>
            <p:cNvPr id="665" name="Google Shape;665;p70"/>
            <p:cNvCxnSpPr/>
            <p:nvPr/>
          </p:nvCxnSpPr>
          <p:spPr>
            <a:xfrm>
              <a:off x="3166393" y="2593634"/>
              <a:ext cx="6499042" cy="0"/>
            </a:xfrm>
            <a:prstGeom prst="straightConnector1">
              <a:avLst/>
            </a:prstGeom>
            <a:noFill/>
            <a:ln cap="flat" cmpd="sng" w="19050">
              <a:solidFill>
                <a:srgbClr val="0070C0"/>
              </a:solidFill>
              <a:prstDash val="solid"/>
              <a:round/>
              <a:headEnd len="sm" w="sm" type="none"/>
              <a:tailEnd len="med" w="med" type="stealth"/>
            </a:ln>
          </p:spPr>
        </p:cxnSp>
        <p:cxnSp>
          <p:nvCxnSpPr>
            <p:cNvPr id="666" name="Google Shape;666;p70"/>
            <p:cNvCxnSpPr/>
            <p:nvPr/>
          </p:nvCxnSpPr>
          <p:spPr>
            <a:xfrm>
              <a:off x="3166393" y="2390434"/>
              <a:ext cx="6446143" cy="0"/>
            </a:xfrm>
            <a:prstGeom prst="straightConnector1">
              <a:avLst/>
            </a:prstGeom>
            <a:noFill/>
            <a:ln cap="flat" cmpd="sng" w="19050">
              <a:solidFill>
                <a:srgbClr val="0070C0"/>
              </a:solidFill>
              <a:prstDash val="solid"/>
              <a:round/>
              <a:headEnd len="med" w="med" type="stealth"/>
              <a:tailEnd len="sm" w="sm" type="none"/>
            </a:ln>
          </p:spPr>
        </p:cxnSp>
        <p:sp>
          <p:nvSpPr>
            <p:cNvPr id="667" name="Google Shape;667;p70"/>
            <p:cNvSpPr txBox="1"/>
            <p:nvPr/>
          </p:nvSpPr>
          <p:spPr>
            <a:xfrm>
              <a:off x="1129653" y="3046225"/>
              <a:ext cx="1809788"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2400" u="none" cap="none" strike="noStrike">
                  <a:solidFill>
                    <a:srgbClr val="232F3E"/>
                  </a:solidFill>
                  <a:latin typeface="Play"/>
                  <a:ea typeface="Play"/>
                  <a:cs typeface="Play"/>
                  <a:sym typeface="Play"/>
                </a:rPr>
                <a:t>Your house</a:t>
              </a:r>
              <a:endParaRPr/>
            </a:p>
          </p:txBody>
        </p:sp>
        <p:pic>
          <p:nvPicPr>
            <p:cNvPr id="668" name="Google Shape;668;p70"/>
            <p:cNvPicPr preferRelativeResize="0"/>
            <p:nvPr/>
          </p:nvPicPr>
          <p:blipFill rotWithShape="1">
            <a:blip r:embed="rId3">
              <a:alphaModFix/>
            </a:blip>
            <a:srcRect b="14236" l="0" r="0" t="11964"/>
            <a:stretch/>
          </p:blipFill>
          <p:spPr>
            <a:xfrm>
              <a:off x="1050619" y="1568310"/>
              <a:ext cx="1967856" cy="1452240"/>
            </a:xfrm>
            <a:prstGeom prst="rect">
              <a:avLst/>
            </a:prstGeom>
            <a:noFill/>
            <a:ln>
              <a:noFill/>
            </a:ln>
          </p:spPr>
        </p:pic>
        <p:pic>
          <p:nvPicPr>
            <p:cNvPr id="669" name="Google Shape;669;p70"/>
            <p:cNvPicPr preferRelativeResize="0"/>
            <p:nvPr/>
          </p:nvPicPr>
          <p:blipFill rotWithShape="1">
            <a:blip r:embed="rId4">
              <a:alphaModFix/>
            </a:blip>
            <a:srcRect b="0" l="0" r="0" t="0"/>
            <a:stretch/>
          </p:blipFill>
          <p:spPr>
            <a:xfrm>
              <a:off x="9482344" y="1063521"/>
              <a:ext cx="1957029" cy="1957029"/>
            </a:xfrm>
            <a:prstGeom prst="rect">
              <a:avLst/>
            </a:prstGeom>
            <a:noFill/>
            <a:ln>
              <a:noFill/>
            </a:ln>
          </p:spPr>
        </p:pic>
        <p:sp>
          <p:nvSpPr>
            <p:cNvPr id="670" name="Google Shape;670;p70"/>
            <p:cNvSpPr txBox="1"/>
            <p:nvPr/>
          </p:nvSpPr>
          <p:spPr>
            <a:xfrm>
              <a:off x="9555964" y="3046225"/>
              <a:ext cx="1809788" cy="83099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2400" u="none" cap="none" strike="noStrike">
                  <a:solidFill>
                    <a:srgbClr val="232F3E"/>
                  </a:solidFill>
                  <a:latin typeface="Play"/>
                  <a:ea typeface="Play"/>
                  <a:cs typeface="Play"/>
                  <a:sym typeface="Play"/>
                </a:rPr>
                <a:t>Hardware store</a:t>
              </a:r>
              <a:endParaRPr/>
            </a:p>
          </p:txBody>
        </p:sp>
        <p:sp>
          <p:nvSpPr>
            <p:cNvPr id="671" name="Google Shape;671;p70"/>
            <p:cNvSpPr txBox="1"/>
            <p:nvPr/>
          </p:nvSpPr>
          <p:spPr>
            <a:xfrm>
              <a:off x="3921674" y="1928768"/>
              <a:ext cx="4935580"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2400" u="none" cap="none" strike="noStrike">
                  <a:solidFill>
                    <a:srgbClr val="232F3E"/>
                  </a:solidFill>
                  <a:latin typeface="Play"/>
                  <a:ea typeface="Play"/>
                  <a:cs typeface="Play"/>
                  <a:sym typeface="Play"/>
                </a:rPr>
                <a:t>Travel time to store = </a:t>
              </a:r>
              <a:r>
                <a:rPr b="1" i="0" lang="en-US" sz="2400" u="none" cap="none" strike="noStrike">
                  <a:solidFill>
                    <a:srgbClr val="232F3E"/>
                  </a:solidFill>
                  <a:latin typeface="Play"/>
                  <a:ea typeface="Play"/>
                  <a:cs typeface="Play"/>
                  <a:sym typeface="Play"/>
                </a:rPr>
                <a:t>30 minutes</a:t>
              </a:r>
              <a:endParaRPr/>
            </a:p>
          </p:txBody>
        </p:sp>
      </p:grpSp>
    </p:spTree>
  </p:cSld>
  <p:clrMapOvr>
    <a:masterClrMapping/>
  </p:clrMapOvr>
</p:sld>
</file>

<file path=ppt/theme/theme1.xml><?xml version="1.0" encoding="utf-8"?>
<a:theme xmlns:a="http://schemas.openxmlformats.org/drawingml/2006/main" xmlns:r="http://schemas.openxmlformats.org/officeDocument/2006/relationships" name="OneBrand EVO (2022-Q4) ColorSet 3">
  <a:themeElements>
    <a:clrScheme name="OneBrand Evo Set 3">
      <a:dk1>
        <a:srgbClr val="000000"/>
      </a:dk1>
      <a:lt1>
        <a:srgbClr val="FFFFFF"/>
      </a:lt1>
      <a:dk2>
        <a:srgbClr val="232F3E"/>
      </a:dk2>
      <a:lt2>
        <a:srgbClr val="F1F3F3"/>
      </a:lt2>
      <a:accent1>
        <a:srgbClr val="005276"/>
      </a:accent1>
      <a:accent2>
        <a:srgbClr val="007FAA"/>
      </a:accent2>
      <a:accent3>
        <a:srgbClr val="9FFCEA"/>
      </a:accent3>
      <a:accent4>
        <a:srgbClr val="38EF7D"/>
      </a:accent4>
      <a:accent5>
        <a:srgbClr val="19594E"/>
      </a:accent5>
      <a:accent6>
        <a:srgbClr val="197956"/>
      </a:accent6>
      <a:hlink>
        <a:srgbClr val="197956"/>
      </a:hlink>
      <a:folHlink>
        <a:srgbClr val="19795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